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3" r:id="rId4"/>
    <p:sldId id="258" r:id="rId5"/>
    <p:sldId id="259" r:id="rId6"/>
    <p:sldId id="260" r:id="rId7"/>
    <p:sldId id="261" r:id="rId8"/>
    <p:sldId id="262" r:id="rId9"/>
  </p:sldIdLst>
  <p:sldSz cx="12192000" cy="6858000"/>
  <p:notesSz cx="6858000" cy="9144000"/>
  <p:defaultTextStyle>
    <a:defPPr>
      <a:defRPr lang="en-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17183E-202C-4013-ACBC-AA8AFA7A1711}" v="99" dt="2022-09-22T06:36:40.776"/>
    <p1510:client id="{F3F1DD1F-35F0-7645-951A-9A33E70C9B0F}" v="7" dt="2022-09-20T19:18:06.2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1A358-5431-5A4A-AF30-D77207F4C29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LT"/>
          </a:p>
        </p:txBody>
      </p:sp>
      <p:sp>
        <p:nvSpPr>
          <p:cNvPr id="3" name="Subtitle 2">
            <a:extLst>
              <a:ext uri="{FF2B5EF4-FFF2-40B4-BE49-F238E27FC236}">
                <a16:creationId xmlns:a16="http://schemas.microsoft.com/office/drawing/2014/main" id="{84E6ABF6-EB4A-484A-B28F-CD64695217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LT"/>
          </a:p>
        </p:txBody>
      </p:sp>
      <p:sp>
        <p:nvSpPr>
          <p:cNvPr id="4" name="Date Placeholder 3">
            <a:extLst>
              <a:ext uri="{FF2B5EF4-FFF2-40B4-BE49-F238E27FC236}">
                <a16:creationId xmlns:a16="http://schemas.microsoft.com/office/drawing/2014/main" id="{F96BDDA9-A9ED-704D-AC0F-69D0463B7BBA}"/>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5" name="Footer Placeholder 4">
            <a:extLst>
              <a:ext uri="{FF2B5EF4-FFF2-40B4-BE49-F238E27FC236}">
                <a16:creationId xmlns:a16="http://schemas.microsoft.com/office/drawing/2014/main" id="{10F33B2D-A094-F940-8764-5B2558F3B8D8}"/>
              </a:ext>
            </a:extLst>
          </p:cNvPr>
          <p:cNvSpPr>
            <a:spLocks noGrp="1"/>
          </p:cNvSpPr>
          <p:nvPr>
            <p:ph type="ftr" sz="quarter" idx="11"/>
          </p:nvPr>
        </p:nvSpPr>
        <p:spPr/>
        <p:txBody>
          <a:bodyPr/>
          <a:lstStyle/>
          <a:p>
            <a:endParaRPr lang="en-LT"/>
          </a:p>
        </p:txBody>
      </p:sp>
      <p:sp>
        <p:nvSpPr>
          <p:cNvPr id="6" name="Slide Number Placeholder 5">
            <a:extLst>
              <a:ext uri="{FF2B5EF4-FFF2-40B4-BE49-F238E27FC236}">
                <a16:creationId xmlns:a16="http://schemas.microsoft.com/office/drawing/2014/main" id="{219AD9FB-DA6A-BB41-A4A6-BE21551D85F1}"/>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3325340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ABD0B-4769-F34E-B3F2-E14D8A24F6DC}"/>
              </a:ext>
            </a:extLst>
          </p:cNvPr>
          <p:cNvSpPr>
            <a:spLocks noGrp="1"/>
          </p:cNvSpPr>
          <p:nvPr>
            <p:ph type="title"/>
          </p:nvPr>
        </p:nvSpPr>
        <p:spPr/>
        <p:txBody>
          <a:bodyPr/>
          <a:lstStyle/>
          <a:p>
            <a:r>
              <a:rPr lang="en-GB"/>
              <a:t>Click to edit Master title style</a:t>
            </a:r>
            <a:endParaRPr lang="en-LT"/>
          </a:p>
        </p:txBody>
      </p:sp>
      <p:sp>
        <p:nvSpPr>
          <p:cNvPr id="3" name="Content Placeholder 2">
            <a:extLst>
              <a:ext uri="{FF2B5EF4-FFF2-40B4-BE49-F238E27FC236}">
                <a16:creationId xmlns:a16="http://schemas.microsoft.com/office/drawing/2014/main" id="{9C3BBF81-C6C5-8942-9423-30D50B690A6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Date Placeholder 3">
            <a:extLst>
              <a:ext uri="{FF2B5EF4-FFF2-40B4-BE49-F238E27FC236}">
                <a16:creationId xmlns:a16="http://schemas.microsoft.com/office/drawing/2014/main" id="{B99D5B6B-136D-CE49-A177-27B2735D1233}"/>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5" name="Footer Placeholder 4">
            <a:extLst>
              <a:ext uri="{FF2B5EF4-FFF2-40B4-BE49-F238E27FC236}">
                <a16:creationId xmlns:a16="http://schemas.microsoft.com/office/drawing/2014/main" id="{CA563178-5FAE-E248-9113-071674A39910}"/>
              </a:ext>
            </a:extLst>
          </p:cNvPr>
          <p:cNvSpPr>
            <a:spLocks noGrp="1"/>
          </p:cNvSpPr>
          <p:nvPr>
            <p:ph type="ftr" sz="quarter" idx="11"/>
          </p:nvPr>
        </p:nvSpPr>
        <p:spPr/>
        <p:txBody>
          <a:bodyPr/>
          <a:lstStyle/>
          <a:p>
            <a:endParaRPr lang="en-LT"/>
          </a:p>
        </p:txBody>
      </p:sp>
      <p:sp>
        <p:nvSpPr>
          <p:cNvPr id="6" name="Slide Number Placeholder 5">
            <a:extLst>
              <a:ext uri="{FF2B5EF4-FFF2-40B4-BE49-F238E27FC236}">
                <a16:creationId xmlns:a16="http://schemas.microsoft.com/office/drawing/2014/main" id="{5CB27F00-53FD-EB42-B554-EA29035A29EA}"/>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663955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059E5-DB64-7D4E-886C-75CFB6B1336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LT"/>
          </a:p>
        </p:txBody>
      </p:sp>
      <p:sp>
        <p:nvSpPr>
          <p:cNvPr id="3" name="Text Placeholder 2">
            <a:extLst>
              <a:ext uri="{FF2B5EF4-FFF2-40B4-BE49-F238E27FC236}">
                <a16:creationId xmlns:a16="http://schemas.microsoft.com/office/drawing/2014/main" id="{2708EFF7-8F92-A44A-9CE2-AEF08CB5EB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A0E0AD9-F756-0C48-9FC4-C447E86CF8DF}"/>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5" name="Footer Placeholder 4">
            <a:extLst>
              <a:ext uri="{FF2B5EF4-FFF2-40B4-BE49-F238E27FC236}">
                <a16:creationId xmlns:a16="http://schemas.microsoft.com/office/drawing/2014/main" id="{C2962C60-0524-0846-9636-8737532C892D}"/>
              </a:ext>
            </a:extLst>
          </p:cNvPr>
          <p:cNvSpPr>
            <a:spLocks noGrp="1"/>
          </p:cNvSpPr>
          <p:nvPr>
            <p:ph type="ftr" sz="quarter" idx="11"/>
          </p:nvPr>
        </p:nvSpPr>
        <p:spPr/>
        <p:txBody>
          <a:bodyPr/>
          <a:lstStyle/>
          <a:p>
            <a:endParaRPr lang="en-LT"/>
          </a:p>
        </p:txBody>
      </p:sp>
      <p:sp>
        <p:nvSpPr>
          <p:cNvPr id="6" name="Slide Number Placeholder 5">
            <a:extLst>
              <a:ext uri="{FF2B5EF4-FFF2-40B4-BE49-F238E27FC236}">
                <a16:creationId xmlns:a16="http://schemas.microsoft.com/office/drawing/2014/main" id="{9FA34E9E-D673-134A-AC11-03FCF15F486C}"/>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1746613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4BD95-99E1-9343-880A-FDB449CFC0A9}"/>
              </a:ext>
            </a:extLst>
          </p:cNvPr>
          <p:cNvSpPr>
            <a:spLocks noGrp="1"/>
          </p:cNvSpPr>
          <p:nvPr>
            <p:ph type="title"/>
          </p:nvPr>
        </p:nvSpPr>
        <p:spPr/>
        <p:txBody>
          <a:bodyPr/>
          <a:lstStyle/>
          <a:p>
            <a:r>
              <a:rPr lang="en-GB"/>
              <a:t>Click to edit Master title style</a:t>
            </a:r>
            <a:endParaRPr lang="en-LT"/>
          </a:p>
        </p:txBody>
      </p:sp>
      <p:sp>
        <p:nvSpPr>
          <p:cNvPr id="3" name="Content Placeholder 2">
            <a:extLst>
              <a:ext uri="{FF2B5EF4-FFF2-40B4-BE49-F238E27FC236}">
                <a16:creationId xmlns:a16="http://schemas.microsoft.com/office/drawing/2014/main" id="{EA90F021-F0C6-F541-851D-A61911CB3B0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Content Placeholder 3">
            <a:extLst>
              <a:ext uri="{FF2B5EF4-FFF2-40B4-BE49-F238E27FC236}">
                <a16:creationId xmlns:a16="http://schemas.microsoft.com/office/drawing/2014/main" id="{8745F902-3EC9-254C-B138-BB42653908D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5" name="Date Placeholder 4">
            <a:extLst>
              <a:ext uri="{FF2B5EF4-FFF2-40B4-BE49-F238E27FC236}">
                <a16:creationId xmlns:a16="http://schemas.microsoft.com/office/drawing/2014/main" id="{AA7C67B0-78D3-5748-8F22-EB16EA72C057}"/>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6" name="Footer Placeholder 5">
            <a:extLst>
              <a:ext uri="{FF2B5EF4-FFF2-40B4-BE49-F238E27FC236}">
                <a16:creationId xmlns:a16="http://schemas.microsoft.com/office/drawing/2014/main" id="{841AC75C-A87D-B640-B862-33C35A7BF5CB}"/>
              </a:ext>
            </a:extLst>
          </p:cNvPr>
          <p:cNvSpPr>
            <a:spLocks noGrp="1"/>
          </p:cNvSpPr>
          <p:nvPr>
            <p:ph type="ftr" sz="quarter" idx="11"/>
          </p:nvPr>
        </p:nvSpPr>
        <p:spPr/>
        <p:txBody>
          <a:bodyPr/>
          <a:lstStyle/>
          <a:p>
            <a:endParaRPr lang="en-LT"/>
          </a:p>
        </p:txBody>
      </p:sp>
      <p:sp>
        <p:nvSpPr>
          <p:cNvPr id="7" name="Slide Number Placeholder 6">
            <a:extLst>
              <a:ext uri="{FF2B5EF4-FFF2-40B4-BE49-F238E27FC236}">
                <a16:creationId xmlns:a16="http://schemas.microsoft.com/office/drawing/2014/main" id="{B382CDB5-13E2-0840-A0BC-F1F8C5B96DEB}"/>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3253316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FFAEE-7EB2-C141-9034-59267336278B}"/>
              </a:ext>
            </a:extLst>
          </p:cNvPr>
          <p:cNvSpPr>
            <a:spLocks noGrp="1"/>
          </p:cNvSpPr>
          <p:nvPr>
            <p:ph type="title"/>
          </p:nvPr>
        </p:nvSpPr>
        <p:spPr>
          <a:xfrm>
            <a:off x="839788" y="365125"/>
            <a:ext cx="10515600" cy="1325563"/>
          </a:xfrm>
        </p:spPr>
        <p:txBody>
          <a:bodyPr/>
          <a:lstStyle/>
          <a:p>
            <a:r>
              <a:rPr lang="en-GB"/>
              <a:t>Click to edit Master title style</a:t>
            </a:r>
            <a:endParaRPr lang="en-LT"/>
          </a:p>
        </p:txBody>
      </p:sp>
      <p:sp>
        <p:nvSpPr>
          <p:cNvPr id="3" name="Text Placeholder 2">
            <a:extLst>
              <a:ext uri="{FF2B5EF4-FFF2-40B4-BE49-F238E27FC236}">
                <a16:creationId xmlns:a16="http://schemas.microsoft.com/office/drawing/2014/main" id="{3C85A4F0-9D36-F346-AD4D-C3C6132A65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02CD0A1-1D9A-3045-8A60-674765F3F39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5" name="Text Placeholder 4">
            <a:extLst>
              <a:ext uri="{FF2B5EF4-FFF2-40B4-BE49-F238E27FC236}">
                <a16:creationId xmlns:a16="http://schemas.microsoft.com/office/drawing/2014/main" id="{C3430F27-8B03-D44B-A3A7-4C59873C57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9AB85AE-5E47-7742-8234-814CC3E1845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7" name="Date Placeholder 6">
            <a:extLst>
              <a:ext uri="{FF2B5EF4-FFF2-40B4-BE49-F238E27FC236}">
                <a16:creationId xmlns:a16="http://schemas.microsoft.com/office/drawing/2014/main" id="{66EE0C19-8D14-F84F-A6EB-8FE6CE33E39B}"/>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8" name="Footer Placeholder 7">
            <a:extLst>
              <a:ext uri="{FF2B5EF4-FFF2-40B4-BE49-F238E27FC236}">
                <a16:creationId xmlns:a16="http://schemas.microsoft.com/office/drawing/2014/main" id="{78441A4E-6EAA-9043-9E5F-12687D7479EB}"/>
              </a:ext>
            </a:extLst>
          </p:cNvPr>
          <p:cNvSpPr>
            <a:spLocks noGrp="1"/>
          </p:cNvSpPr>
          <p:nvPr>
            <p:ph type="ftr" sz="quarter" idx="11"/>
          </p:nvPr>
        </p:nvSpPr>
        <p:spPr/>
        <p:txBody>
          <a:bodyPr/>
          <a:lstStyle/>
          <a:p>
            <a:endParaRPr lang="en-LT"/>
          </a:p>
        </p:txBody>
      </p:sp>
      <p:sp>
        <p:nvSpPr>
          <p:cNvPr id="9" name="Slide Number Placeholder 8">
            <a:extLst>
              <a:ext uri="{FF2B5EF4-FFF2-40B4-BE49-F238E27FC236}">
                <a16:creationId xmlns:a16="http://schemas.microsoft.com/office/drawing/2014/main" id="{B7A4D140-3395-3C43-BFE5-09F24EA05FDA}"/>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2759877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C3021-019B-B84B-9ED9-632A0C924195}"/>
              </a:ext>
            </a:extLst>
          </p:cNvPr>
          <p:cNvSpPr>
            <a:spLocks noGrp="1"/>
          </p:cNvSpPr>
          <p:nvPr>
            <p:ph type="title"/>
          </p:nvPr>
        </p:nvSpPr>
        <p:spPr/>
        <p:txBody>
          <a:bodyPr/>
          <a:lstStyle/>
          <a:p>
            <a:r>
              <a:rPr lang="en-GB"/>
              <a:t>Click to edit Master title style</a:t>
            </a:r>
            <a:endParaRPr lang="en-LT"/>
          </a:p>
        </p:txBody>
      </p:sp>
      <p:sp>
        <p:nvSpPr>
          <p:cNvPr id="3" name="Date Placeholder 2">
            <a:extLst>
              <a:ext uri="{FF2B5EF4-FFF2-40B4-BE49-F238E27FC236}">
                <a16:creationId xmlns:a16="http://schemas.microsoft.com/office/drawing/2014/main" id="{7A854100-EA79-9645-BA69-7D9BA6273F47}"/>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4" name="Footer Placeholder 3">
            <a:extLst>
              <a:ext uri="{FF2B5EF4-FFF2-40B4-BE49-F238E27FC236}">
                <a16:creationId xmlns:a16="http://schemas.microsoft.com/office/drawing/2014/main" id="{DF1E44B1-BF46-354E-B91C-1BFEE7C79ACD}"/>
              </a:ext>
            </a:extLst>
          </p:cNvPr>
          <p:cNvSpPr>
            <a:spLocks noGrp="1"/>
          </p:cNvSpPr>
          <p:nvPr>
            <p:ph type="ftr" sz="quarter" idx="11"/>
          </p:nvPr>
        </p:nvSpPr>
        <p:spPr/>
        <p:txBody>
          <a:bodyPr/>
          <a:lstStyle/>
          <a:p>
            <a:endParaRPr lang="en-LT"/>
          </a:p>
        </p:txBody>
      </p:sp>
      <p:sp>
        <p:nvSpPr>
          <p:cNvPr id="5" name="Slide Number Placeholder 4">
            <a:extLst>
              <a:ext uri="{FF2B5EF4-FFF2-40B4-BE49-F238E27FC236}">
                <a16:creationId xmlns:a16="http://schemas.microsoft.com/office/drawing/2014/main" id="{3426894A-D4B3-6742-AE89-B55E43EBB578}"/>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179995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709855-1513-4E4B-A6C3-243371759479}"/>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3" name="Footer Placeholder 2">
            <a:extLst>
              <a:ext uri="{FF2B5EF4-FFF2-40B4-BE49-F238E27FC236}">
                <a16:creationId xmlns:a16="http://schemas.microsoft.com/office/drawing/2014/main" id="{17D6EC38-46E7-D24C-BF45-194B68F1352B}"/>
              </a:ext>
            </a:extLst>
          </p:cNvPr>
          <p:cNvSpPr>
            <a:spLocks noGrp="1"/>
          </p:cNvSpPr>
          <p:nvPr>
            <p:ph type="ftr" sz="quarter" idx="11"/>
          </p:nvPr>
        </p:nvSpPr>
        <p:spPr/>
        <p:txBody>
          <a:bodyPr/>
          <a:lstStyle/>
          <a:p>
            <a:endParaRPr lang="en-LT"/>
          </a:p>
        </p:txBody>
      </p:sp>
      <p:sp>
        <p:nvSpPr>
          <p:cNvPr id="4" name="Slide Number Placeholder 3">
            <a:extLst>
              <a:ext uri="{FF2B5EF4-FFF2-40B4-BE49-F238E27FC236}">
                <a16:creationId xmlns:a16="http://schemas.microsoft.com/office/drawing/2014/main" id="{892B466E-2329-3840-970E-A1619915E76A}"/>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397171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08DF0-606C-9648-9D01-C1B1BA4EFD3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LT"/>
          </a:p>
        </p:txBody>
      </p:sp>
      <p:sp>
        <p:nvSpPr>
          <p:cNvPr id="3" name="Content Placeholder 2">
            <a:extLst>
              <a:ext uri="{FF2B5EF4-FFF2-40B4-BE49-F238E27FC236}">
                <a16:creationId xmlns:a16="http://schemas.microsoft.com/office/drawing/2014/main" id="{79C48150-E71E-9445-BEA6-95864DAF6F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Text Placeholder 3">
            <a:extLst>
              <a:ext uri="{FF2B5EF4-FFF2-40B4-BE49-F238E27FC236}">
                <a16:creationId xmlns:a16="http://schemas.microsoft.com/office/drawing/2014/main" id="{10B3C044-6833-1D41-B0C3-8D520F50DE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1826DDF-DEE7-9F4A-8DDC-6A01715069C0}"/>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6" name="Footer Placeholder 5">
            <a:extLst>
              <a:ext uri="{FF2B5EF4-FFF2-40B4-BE49-F238E27FC236}">
                <a16:creationId xmlns:a16="http://schemas.microsoft.com/office/drawing/2014/main" id="{9DE621E6-439C-B849-B64A-695939595BC5}"/>
              </a:ext>
            </a:extLst>
          </p:cNvPr>
          <p:cNvSpPr>
            <a:spLocks noGrp="1"/>
          </p:cNvSpPr>
          <p:nvPr>
            <p:ph type="ftr" sz="quarter" idx="11"/>
          </p:nvPr>
        </p:nvSpPr>
        <p:spPr/>
        <p:txBody>
          <a:bodyPr/>
          <a:lstStyle/>
          <a:p>
            <a:endParaRPr lang="en-LT"/>
          </a:p>
        </p:txBody>
      </p:sp>
      <p:sp>
        <p:nvSpPr>
          <p:cNvPr id="7" name="Slide Number Placeholder 6">
            <a:extLst>
              <a:ext uri="{FF2B5EF4-FFF2-40B4-BE49-F238E27FC236}">
                <a16:creationId xmlns:a16="http://schemas.microsoft.com/office/drawing/2014/main" id="{BBF52ECF-3913-BF4A-B581-3CE444C251E9}"/>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3760938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F6AF6-4F8A-EB4E-9473-3CD6869AF79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LT"/>
          </a:p>
        </p:txBody>
      </p:sp>
      <p:sp>
        <p:nvSpPr>
          <p:cNvPr id="3" name="Picture Placeholder 2">
            <a:extLst>
              <a:ext uri="{FF2B5EF4-FFF2-40B4-BE49-F238E27FC236}">
                <a16:creationId xmlns:a16="http://schemas.microsoft.com/office/drawing/2014/main" id="{7A747784-964A-DD44-A376-F22570282C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LT"/>
          </a:p>
        </p:txBody>
      </p:sp>
      <p:sp>
        <p:nvSpPr>
          <p:cNvPr id="4" name="Text Placeholder 3">
            <a:extLst>
              <a:ext uri="{FF2B5EF4-FFF2-40B4-BE49-F238E27FC236}">
                <a16:creationId xmlns:a16="http://schemas.microsoft.com/office/drawing/2014/main" id="{EAFA3966-207A-CF4F-B4F7-8F5ABDCD2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D23E79C-64DB-C645-A87C-6D77ABECC5C2}"/>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6" name="Footer Placeholder 5">
            <a:extLst>
              <a:ext uri="{FF2B5EF4-FFF2-40B4-BE49-F238E27FC236}">
                <a16:creationId xmlns:a16="http://schemas.microsoft.com/office/drawing/2014/main" id="{CB8F8DA5-6AF5-DC45-AB39-3952D7BAE9F4}"/>
              </a:ext>
            </a:extLst>
          </p:cNvPr>
          <p:cNvSpPr>
            <a:spLocks noGrp="1"/>
          </p:cNvSpPr>
          <p:nvPr>
            <p:ph type="ftr" sz="quarter" idx="11"/>
          </p:nvPr>
        </p:nvSpPr>
        <p:spPr/>
        <p:txBody>
          <a:bodyPr/>
          <a:lstStyle/>
          <a:p>
            <a:endParaRPr lang="en-LT"/>
          </a:p>
        </p:txBody>
      </p:sp>
      <p:sp>
        <p:nvSpPr>
          <p:cNvPr id="7" name="Slide Number Placeholder 6">
            <a:extLst>
              <a:ext uri="{FF2B5EF4-FFF2-40B4-BE49-F238E27FC236}">
                <a16:creationId xmlns:a16="http://schemas.microsoft.com/office/drawing/2014/main" id="{3E8DC87C-1C28-9E4E-8C6D-0A70EB64EC33}"/>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2206999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54EA0-EABC-8545-9DD0-AD206CE1BF82}"/>
              </a:ext>
            </a:extLst>
          </p:cNvPr>
          <p:cNvSpPr>
            <a:spLocks noGrp="1"/>
          </p:cNvSpPr>
          <p:nvPr>
            <p:ph type="title"/>
          </p:nvPr>
        </p:nvSpPr>
        <p:spPr/>
        <p:txBody>
          <a:bodyPr/>
          <a:lstStyle/>
          <a:p>
            <a:r>
              <a:rPr lang="en-GB"/>
              <a:t>Click to edit Master title style</a:t>
            </a:r>
            <a:endParaRPr lang="en-LT"/>
          </a:p>
        </p:txBody>
      </p:sp>
      <p:sp>
        <p:nvSpPr>
          <p:cNvPr id="3" name="Vertical Text Placeholder 2">
            <a:extLst>
              <a:ext uri="{FF2B5EF4-FFF2-40B4-BE49-F238E27FC236}">
                <a16:creationId xmlns:a16="http://schemas.microsoft.com/office/drawing/2014/main" id="{C2D1FE33-FBF9-984F-9BCC-FFC6DB298A8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Date Placeholder 3">
            <a:extLst>
              <a:ext uri="{FF2B5EF4-FFF2-40B4-BE49-F238E27FC236}">
                <a16:creationId xmlns:a16="http://schemas.microsoft.com/office/drawing/2014/main" id="{5BA77146-5EDE-D244-BAF3-0E9CDE0B37A6}"/>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5" name="Footer Placeholder 4">
            <a:extLst>
              <a:ext uri="{FF2B5EF4-FFF2-40B4-BE49-F238E27FC236}">
                <a16:creationId xmlns:a16="http://schemas.microsoft.com/office/drawing/2014/main" id="{E61D1670-E2D1-0D48-8CB3-A6EF4A1E17FB}"/>
              </a:ext>
            </a:extLst>
          </p:cNvPr>
          <p:cNvSpPr>
            <a:spLocks noGrp="1"/>
          </p:cNvSpPr>
          <p:nvPr>
            <p:ph type="ftr" sz="quarter" idx="11"/>
          </p:nvPr>
        </p:nvSpPr>
        <p:spPr/>
        <p:txBody>
          <a:bodyPr/>
          <a:lstStyle/>
          <a:p>
            <a:endParaRPr lang="en-LT"/>
          </a:p>
        </p:txBody>
      </p:sp>
      <p:sp>
        <p:nvSpPr>
          <p:cNvPr id="6" name="Slide Number Placeholder 5">
            <a:extLst>
              <a:ext uri="{FF2B5EF4-FFF2-40B4-BE49-F238E27FC236}">
                <a16:creationId xmlns:a16="http://schemas.microsoft.com/office/drawing/2014/main" id="{56FB8398-434E-2948-93E0-02184B53996A}"/>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4229649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ED677B6-4029-5A4C-A1C8-12B488DE1CE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LT"/>
          </a:p>
        </p:txBody>
      </p:sp>
      <p:sp>
        <p:nvSpPr>
          <p:cNvPr id="3" name="Vertical Text Placeholder 2">
            <a:extLst>
              <a:ext uri="{FF2B5EF4-FFF2-40B4-BE49-F238E27FC236}">
                <a16:creationId xmlns:a16="http://schemas.microsoft.com/office/drawing/2014/main" id="{EE27E9DA-0879-7943-839A-CC2982A4D1C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Date Placeholder 3">
            <a:extLst>
              <a:ext uri="{FF2B5EF4-FFF2-40B4-BE49-F238E27FC236}">
                <a16:creationId xmlns:a16="http://schemas.microsoft.com/office/drawing/2014/main" id="{36ECA304-BAFF-6A4F-9123-AD6C8D37392D}"/>
              </a:ext>
            </a:extLst>
          </p:cNvPr>
          <p:cNvSpPr>
            <a:spLocks noGrp="1"/>
          </p:cNvSpPr>
          <p:nvPr>
            <p:ph type="dt" sz="half" idx="10"/>
          </p:nvPr>
        </p:nvSpPr>
        <p:spPr/>
        <p:txBody>
          <a:bodyPr/>
          <a:lstStyle/>
          <a:p>
            <a:fld id="{6CCEECCD-EFD4-BC40-B266-09DD8D7534BF}" type="datetimeFigureOut">
              <a:rPr lang="en-LT" smtClean="0"/>
              <a:t>1/30/23</a:t>
            </a:fld>
            <a:endParaRPr lang="en-LT"/>
          </a:p>
        </p:txBody>
      </p:sp>
      <p:sp>
        <p:nvSpPr>
          <p:cNvPr id="5" name="Footer Placeholder 4">
            <a:extLst>
              <a:ext uri="{FF2B5EF4-FFF2-40B4-BE49-F238E27FC236}">
                <a16:creationId xmlns:a16="http://schemas.microsoft.com/office/drawing/2014/main" id="{9EA33BE1-5ACF-FE41-AC21-0487F7D13396}"/>
              </a:ext>
            </a:extLst>
          </p:cNvPr>
          <p:cNvSpPr>
            <a:spLocks noGrp="1"/>
          </p:cNvSpPr>
          <p:nvPr>
            <p:ph type="ftr" sz="quarter" idx="11"/>
          </p:nvPr>
        </p:nvSpPr>
        <p:spPr/>
        <p:txBody>
          <a:bodyPr/>
          <a:lstStyle/>
          <a:p>
            <a:endParaRPr lang="en-LT"/>
          </a:p>
        </p:txBody>
      </p:sp>
      <p:sp>
        <p:nvSpPr>
          <p:cNvPr id="6" name="Slide Number Placeholder 5">
            <a:extLst>
              <a:ext uri="{FF2B5EF4-FFF2-40B4-BE49-F238E27FC236}">
                <a16:creationId xmlns:a16="http://schemas.microsoft.com/office/drawing/2014/main" id="{F6E8A2B8-B25C-7242-BDEF-00B6B755DC4A}"/>
              </a:ext>
            </a:extLst>
          </p:cNvPr>
          <p:cNvSpPr>
            <a:spLocks noGrp="1"/>
          </p:cNvSpPr>
          <p:nvPr>
            <p:ph type="sldNum" sz="quarter" idx="12"/>
          </p:nvPr>
        </p:nvSpPr>
        <p:spPr/>
        <p:txBody>
          <a:bodyPr/>
          <a:lstStyle/>
          <a:p>
            <a:fld id="{E7EFBF62-8776-AF42-B018-E4EB96C3D410}" type="slidenum">
              <a:rPr lang="en-LT" smtClean="0"/>
              <a:t>‹N›</a:t>
            </a:fld>
            <a:endParaRPr lang="en-LT"/>
          </a:p>
        </p:txBody>
      </p:sp>
    </p:spTree>
    <p:extLst>
      <p:ext uri="{BB962C8B-B14F-4D97-AF65-F5344CB8AC3E}">
        <p14:creationId xmlns:p14="http://schemas.microsoft.com/office/powerpoint/2010/main" val="4047507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24230D-00B7-B14A-BA79-5B6262695F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LT"/>
          </a:p>
        </p:txBody>
      </p:sp>
      <p:sp>
        <p:nvSpPr>
          <p:cNvPr id="3" name="Text Placeholder 2">
            <a:extLst>
              <a:ext uri="{FF2B5EF4-FFF2-40B4-BE49-F238E27FC236}">
                <a16:creationId xmlns:a16="http://schemas.microsoft.com/office/drawing/2014/main" id="{99332C41-8525-8D48-B780-22C623F258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Date Placeholder 3">
            <a:extLst>
              <a:ext uri="{FF2B5EF4-FFF2-40B4-BE49-F238E27FC236}">
                <a16:creationId xmlns:a16="http://schemas.microsoft.com/office/drawing/2014/main" id="{7DC27CC7-AC48-E74C-8FB9-2210556703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CEECCD-EFD4-BC40-B266-09DD8D7534BF}" type="datetimeFigureOut">
              <a:rPr lang="en-LT" smtClean="0"/>
              <a:t>1/30/23</a:t>
            </a:fld>
            <a:endParaRPr lang="en-LT"/>
          </a:p>
        </p:txBody>
      </p:sp>
      <p:sp>
        <p:nvSpPr>
          <p:cNvPr id="5" name="Footer Placeholder 4">
            <a:extLst>
              <a:ext uri="{FF2B5EF4-FFF2-40B4-BE49-F238E27FC236}">
                <a16:creationId xmlns:a16="http://schemas.microsoft.com/office/drawing/2014/main" id="{84FCB6CF-9066-3148-B0FC-7DFE273925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LT"/>
          </a:p>
        </p:txBody>
      </p:sp>
      <p:sp>
        <p:nvSpPr>
          <p:cNvPr id="6" name="Slide Number Placeholder 5">
            <a:extLst>
              <a:ext uri="{FF2B5EF4-FFF2-40B4-BE49-F238E27FC236}">
                <a16:creationId xmlns:a16="http://schemas.microsoft.com/office/drawing/2014/main" id="{97C2F90F-FD90-3741-B000-F576772C4D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EFBF62-8776-AF42-B018-E4EB96C3D410}" type="slidenum">
              <a:rPr lang="en-LT" smtClean="0"/>
              <a:t>‹N›</a:t>
            </a:fld>
            <a:endParaRPr lang="en-LT"/>
          </a:p>
        </p:txBody>
      </p:sp>
    </p:spTree>
    <p:extLst>
      <p:ext uri="{BB962C8B-B14F-4D97-AF65-F5344CB8AC3E}">
        <p14:creationId xmlns:p14="http://schemas.microsoft.com/office/powerpoint/2010/main" val="3212601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3C47C2-33A2-44B2-BEAB-FEB679075C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3324"/>
            <a:ext cx="12192000" cy="6861324"/>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3">
            <a:extLst>
              <a:ext uri="{FF2B5EF4-FFF2-40B4-BE49-F238E27FC236}">
                <a16:creationId xmlns:a16="http://schemas.microsoft.com/office/drawing/2014/main" id="{AD182BA8-54AD-4D9F-8264-B0FA8BB47D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246925" y="-479"/>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16">
            <a:extLst>
              <a:ext uri="{FF2B5EF4-FFF2-40B4-BE49-F238E27FC236}">
                <a16:creationId xmlns:a16="http://schemas.microsoft.com/office/drawing/2014/main" id="{4ED83379-0499-45E1-AB78-6AA230F96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479"/>
            <a:ext cx="9324977" cy="6858479"/>
          </a:xfrm>
          <a:custGeom>
            <a:avLst/>
            <a:gdLst>
              <a:gd name="connsiteX0" fmla="*/ 1246925 w 9324977"/>
              <a:gd name="connsiteY0" fmla="*/ 0 h 6858479"/>
              <a:gd name="connsiteX1" fmla="*/ 5076797 w 9324977"/>
              <a:gd name="connsiteY1" fmla="*/ 0 h 6858479"/>
              <a:gd name="connsiteX2" fmla="*/ 6143025 w 9324977"/>
              <a:gd name="connsiteY2" fmla="*/ 0 h 6858479"/>
              <a:gd name="connsiteX3" fmla="*/ 6148602 w 9324977"/>
              <a:gd name="connsiteY3" fmla="*/ 0 h 6858479"/>
              <a:gd name="connsiteX4" fmla="*/ 9324977 w 9324977"/>
              <a:gd name="connsiteY4" fmla="*/ 6858478 h 6858479"/>
              <a:gd name="connsiteX5" fmla="*/ 3359025 w 9324977"/>
              <a:gd name="connsiteY5" fmla="*/ 6858478 h 6858479"/>
              <a:gd name="connsiteX6" fmla="*/ 3359025 w 9324977"/>
              <a:gd name="connsiteY6" fmla="*/ 6858479 h 6858479"/>
              <a:gd name="connsiteX7" fmla="*/ 0 w 9324977"/>
              <a:gd name="connsiteY7" fmla="*/ 6858479 h 6858479"/>
              <a:gd name="connsiteX8" fmla="*/ 0 w 9324977"/>
              <a:gd name="connsiteY8" fmla="*/ 479 h 6858479"/>
              <a:gd name="connsiteX9" fmla="*/ 1246925 w 9324977"/>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24977" h="6858479">
                <a:moveTo>
                  <a:pt x="1246925" y="0"/>
                </a:moveTo>
                <a:lnTo>
                  <a:pt x="5076797" y="0"/>
                </a:lnTo>
                <a:lnTo>
                  <a:pt x="6143025" y="0"/>
                </a:lnTo>
                <a:lnTo>
                  <a:pt x="6148602" y="0"/>
                </a:lnTo>
                <a:lnTo>
                  <a:pt x="9324977" y="6858478"/>
                </a:lnTo>
                <a:lnTo>
                  <a:pt x="3359025" y="6858478"/>
                </a:lnTo>
                <a:lnTo>
                  <a:pt x="3359025" y="6858479"/>
                </a:lnTo>
                <a:lnTo>
                  <a:pt x="0" y="6858479"/>
                </a:lnTo>
                <a:lnTo>
                  <a:pt x="0" y="479"/>
                </a:lnTo>
                <a:lnTo>
                  <a:pt x="124692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1A84A00-1929-1C40-ACDB-2EC2679C1E84}"/>
              </a:ext>
            </a:extLst>
          </p:cNvPr>
          <p:cNvSpPr>
            <a:spLocks noGrp="1"/>
          </p:cNvSpPr>
          <p:nvPr>
            <p:ph type="ctrTitle"/>
          </p:nvPr>
        </p:nvSpPr>
        <p:spPr>
          <a:xfrm>
            <a:off x="804672" y="962246"/>
            <a:ext cx="6437700" cy="2611967"/>
          </a:xfrm>
        </p:spPr>
        <p:txBody>
          <a:bodyPr anchor="b">
            <a:normAutofit/>
          </a:bodyPr>
          <a:lstStyle/>
          <a:p>
            <a:pPr algn="l"/>
            <a:r>
              <a:rPr lang="en-GB" sz="5400"/>
              <a:t>Traditional Lithuanian toys</a:t>
            </a:r>
            <a:endParaRPr lang="en-LT" sz="5400"/>
          </a:p>
        </p:txBody>
      </p:sp>
      <p:pic>
        <p:nvPicPr>
          <p:cNvPr id="5" name="Immagine 4">
            <a:extLst>
              <a:ext uri="{FF2B5EF4-FFF2-40B4-BE49-F238E27FC236}">
                <a16:creationId xmlns:a16="http://schemas.microsoft.com/office/drawing/2014/main" id="{7AC60349-5231-844B-3794-822F8DC38AED}"/>
              </a:ext>
            </a:extLst>
          </p:cNvPr>
          <p:cNvPicPr>
            <a:picLocks noChangeAspect="1"/>
          </p:cNvPicPr>
          <p:nvPr/>
        </p:nvPicPr>
        <p:blipFill>
          <a:blip r:embed="rId2"/>
          <a:stretch>
            <a:fillRect/>
          </a:stretch>
        </p:blipFill>
        <p:spPr>
          <a:xfrm>
            <a:off x="10006751" y="155184"/>
            <a:ext cx="1955800" cy="571500"/>
          </a:xfrm>
          <a:prstGeom prst="rect">
            <a:avLst/>
          </a:prstGeom>
        </p:spPr>
      </p:pic>
      <p:sp>
        <p:nvSpPr>
          <p:cNvPr id="6" name="CasellaDiTesto 5">
            <a:extLst>
              <a:ext uri="{FF2B5EF4-FFF2-40B4-BE49-F238E27FC236}">
                <a16:creationId xmlns:a16="http://schemas.microsoft.com/office/drawing/2014/main" id="{6589A43A-990D-E064-6D0B-4CFB00AF5987}"/>
              </a:ext>
            </a:extLst>
          </p:cNvPr>
          <p:cNvSpPr txBox="1"/>
          <p:nvPr/>
        </p:nvSpPr>
        <p:spPr>
          <a:xfrm>
            <a:off x="752120" y="5423338"/>
            <a:ext cx="11135080" cy="1200329"/>
          </a:xfrm>
          <a:prstGeom prst="rect">
            <a:avLst/>
          </a:prstGeom>
          <a:noFill/>
        </p:spPr>
        <p:txBody>
          <a:bodyPr wrap="square" rtlCol="0">
            <a:spAutoFit/>
          </a:bodyPr>
          <a:lstStyle/>
          <a:p>
            <a:r>
              <a:rPr lang="it-IT" b="0" i="1" dirty="0">
                <a:effectLst/>
                <a:latin typeface="PT Sans" panose="020B0503020203020204" pitchFamily="34" charset="77"/>
              </a:rPr>
              <a:t>The </a:t>
            </a:r>
            <a:r>
              <a:rPr lang="it-IT" b="0" i="1" dirty="0" err="1">
                <a:effectLst/>
                <a:latin typeface="PT Sans" panose="020B0503020203020204" pitchFamily="34" charset="77"/>
              </a:rPr>
              <a:t>European</a:t>
            </a:r>
            <a:r>
              <a:rPr lang="it-IT" b="0" i="1" dirty="0">
                <a:effectLst/>
                <a:latin typeface="PT Sans" panose="020B0503020203020204" pitchFamily="34" charset="77"/>
              </a:rPr>
              <a:t> </a:t>
            </a:r>
            <a:r>
              <a:rPr lang="it-IT" b="0" i="1" dirty="0" err="1">
                <a:effectLst/>
                <a:latin typeface="PT Sans" panose="020B0503020203020204" pitchFamily="34" charset="77"/>
              </a:rPr>
              <a:t>Commission’s</a:t>
            </a:r>
            <a:r>
              <a:rPr lang="it-IT" b="0" i="1" dirty="0">
                <a:effectLst/>
                <a:latin typeface="PT Sans" panose="020B0503020203020204" pitchFamily="34" charset="77"/>
              </a:rPr>
              <a:t> support for the production of </a:t>
            </a:r>
            <a:r>
              <a:rPr lang="it-IT" b="0" i="1" dirty="0" err="1">
                <a:effectLst/>
                <a:latin typeface="PT Sans" panose="020B0503020203020204" pitchFamily="34" charset="77"/>
              </a:rPr>
              <a:t>this</a:t>
            </a:r>
            <a:r>
              <a:rPr lang="it-IT" b="0" i="1" dirty="0">
                <a:effectLst/>
                <a:latin typeface="PT Sans" panose="020B0503020203020204" pitchFamily="34" charset="77"/>
              </a:rPr>
              <a:t> </a:t>
            </a:r>
            <a:r>
              <a:rPr lang="it-IT" b="0" i="1" dirty="0" err="1">
                <a:effectLst/>
                <a:latin typeface="PT Sans" panose="020B0503020203020204" pitchFamily="34" charset="77"/>
              </a:rPr>
              <a:t>publication</a:t>
            </a:r>
            <a:r>
              <a:rPr lang="it-IT" b="0" i="1" dirty="0">
                <a:effectLst/>
                <a:latin typeface="PT Sans" panose="020B0503020203020204" pitchFamily="34" charset="77"/>
              </a:rPr>
              <a:t> </a:t>
            </a:r>
            <a:r>
              <a:rPr lang="it-IT" b="0" i="1" dirty="0" err="1">
                <a:effectLst/>
                <a:latin typeface="PT Sans" panose="020B0503020203020204" pitchFamily="34" charset="77"/>
              </a:rPr>
              <a:t>does</a:t>
            </a:r>
            <a:r>
              <a:rPr lang="it-IT" b="0" i="1" dirty="0">
                <a:effectLst/>
                <a:latin typeface="PT Sans" panose="020B0503020203020204" pitchFamily="34" charset="77"/>
              </a:rPr>
              <a:t> </a:t>
            </a:r>
            <a:r>
              <a:rPr lang="it-IT" b="0" i="1" dirty="0" err="1">
                <a:effectLst/>
                <a:latin typeface="PT Sans" panose="020B0503020203020204" pitchFamily="34" charset="77"/>
              </a:rPr>
              <a:t>not</a:t>
            </a:r>
            <a:r>
              <a:rPr lang="it-IT" b="0" i="1" dirty="0">
                <a:effectLst/>
                <a:latin typeface="PT Sans" panose="020B0503020203020204" pitchFamily="34" charset="77"/>
              </a:rPr>
              <a:t> </a:t>
            </a:r>
            <a:r>
              <a:rPr lang="it-IT" b="0" i="1" dirty="0" err="1">
                <a:effectLst/>
                <a:latin typeface="PT Sans" panose="020B0503020203020204" pitchFamily="34" charset="77"/>
              </a:rPr>
              <a:t>constitute</a:t>
            </a:r>
            <a:r>
              <a:rPr lang="it-IT" b="0" i="1" dirty="0">
                <a:effectLst/>
                <a:latin typeface="PT Sans" panose="020B0503020203020204" pitchFamily="34" charset="77"/>
              </a:rPr>
              <a:t> an endorsement of the </a:t>
            </a:r>
            <a:r>
              <a:rPr lang="it-IT" b="0" i="1" dirty="0" err="1">
                <a:effectLst/>
                <a:latin typeface="PT Sans" panose="020B0503020203020204" pitchFamily="34" charset="77"/>
              </a:rPr>
              <a:t>contents</a:t>
            </a:r>
            <a:r>
              <a:rPr lang="it-IT" b="0" i="1" dirty="0">
                <a:effectLst/>
                <a:latin typeface="PT Sans" panose="020B0503020203020204" pitchFamily="34" charset="77"/>
              </a:rPr>
              <a:t>, </a:t>
            </a:r>
            <a:r>
              <a:rPr lang="it-IT" b="0" i="1" dirty="0" err="1">
                <a:effectLst/>
                <a:latin typeface="PT Sans" panose="020B0503020203020204" pitchFamily="34" charset="77"/>
              </a:rPr>
              <a:t>which</a:t>
            </a:r>
            <a:r>
              <a:rPr lang="it-IT" b="0" i="1" dirty="0">
                <a:effectLst/>
                <a:latin typeface="PT Sans" panose="020B0503020203020204" pitchFamily="34" charset="77"/>
              </a:rPr>
              <a:t> </a:t>
            </a:r>
            <a:r>
              <a:rPr lang="it-IT" b="0" i="1" dirty="0" err="1">
                <a:effectLst/>
                <a:latin typeface="PT Sans" panose="020B0503020203020204" pitchFamily="34" charset="77"/>
              </a:rPr>
              <a:t>reflect</a:t>
            </a:r>
            <a:r>
              <a:rPr lang="it-IT" b="0" i="1" dirty="0">
                <a:effectLst/>
                <a:latin typeface="PT Sans" panose="020B0503020203020204" pitchFamily="34" charset="77"/>
              </a:rPr>
              <a:t> the </a:t>
            </a:r>
            <a:r>
              <a:rPr lang="it-IT" b="0" i="1" dirty="0" err="1">
                <a:effectLst/>
                <a:latin typeface="PT Sans" panose="020B0503020203020204" pitchFamily="34" charset="77"/>
              </a:rPr>
              <a:t>views</a:t>
            </a:r>
            <a:r>
              <a:rPr lang="it-IT" b="0" i="1" dirty="0">
                <a:effectLst/>
                <a:latin typeface="PT Sans" panose="020B0503020203020204" pitchFamily="34" charset="77"/>
              </a:rPr>
              <a:t> </a:t>
            </a:r>
            <a:r>
              <a:rPr lang="it-IT" b="0" i="1" dirty="0" err="1">
                <a:effectLst/>
                <a:latin typeface="PT Sans" panose="020B0503020203020204" pitchFamily="34" charset="77"/>
              </a:rPr>
              <a:t>only</a:t>
            </a:r>
            <a:r>
              <a:rPr lang="it-IT" b="0" i="1" dirty="0">
                <a:effectLst/>
                <a:latin typeface="PT Sans" panose="020B0503020203020204" pitchFamily="34" charset="77"/>
              </a:rPr>
              <a:t> of the </a:t>
            </a:r>
            <a:r>
              <a:rPr lang="it-IT" b="0" i="1" dirty="0" err="1">
                <a:effectLst/>
                <a:latin typeface="PT Sans" panose="020B0503020203020204" pitchFamily="34" charset="77"/>
              </a:rPr>
              <a:t>authors</a:t>
            </a:r>
            <a:r>
              <a:rPr lang="it-IT" b="0" i="1" dirty="0">
                <a:effectLst/>
                <a:latin typeface="PT Sans" panose="020B0503020203020204" pitchFamily="34" charset="77"/>
              </a:rPr>
              <a:t>, and the Commission </a:t>
            </a:r>
            <a:r>
              <a:rPr lang="it-IT" b="0" i="1" dirty="0" err="1">
                <a:effectLst/>
                <a:latin typeface="PT Sans" panose="020B0503020203020204" pitchFamily="34" charset="77"/>
              </a:rPr>
              <a:t>cannot</a:t>
            </a:r>
            <a:r>
              <a:rPr lang="it-IT" b="0" i="1" dirty="0">
                <a:effectLst/>
                <a:latin typeface="PT Sans" panose="020B0503020203020204" pitchFamily="34" charset="77"/>
              </a:rPr>
              <a:t> be </a:t>
            </a:r>
            <a:r>
              <a:rPr lang="it-IT" b="0" i="1" dirty="0" err="1">
                <a:effectLst/>
                <a:latin typeface="PT Sans" panose="020B0503020203020204" pitchFamily="34" charset="77"/>
              </a:rPr>
              <a:t>held</a:t>
            </a:r>
            <a:r>
              <a:rPr lang="it-IT" b="0" i="1" dirty="0">
                <a:effectLst/>
                <a:latin typeface="PT Sans" panose="020B0503020203020204" pitchFamily="34" charset="77"/>
              </a:rPr>
              <a:t> </a:t>
            </a:r>
            <a:r>
              <a:rPr lang="it-IT" b="0" i="1" dirty="0" err="1">
                <a:effectLst/>
                <a:latin typeface="PT Sans" panose="020B0503020203020204" pitchFamily="34" charset="77"/>
              </a:rPr>
              <a:t>responsible</a:t>
            </a:r>
            <a:r>
              <a:rPr lang="it-IT" b="0" i="1" dirty="0">
                <a:effectLst/>
                <a:latin typeface="PT Sans" panose="020B0503020203020204" pitchFamily="34" charset="77"/>
              </a:rPr>
              <a:t> for </a:t>
            </a:r>
            <a:r>
              <a:rPr lang="it-IT" b="0" i="1" dirty="0" err="1">
                <a:effectLst/>
                <a:latin typeface="PT Sans" panose="020B0503020203020204" pitchFamily="34" charset="77"/>
              </a:rPr>
              <a:t>any</a:t>
            </a:r>
            <a:r>
              <a:rPr lang="it-IT" b="0" i="1" dirty="0">
                <a:effectLst/>
                <a:latin typeface="PT Sans" panose="020B0503020203020204" pitchFamily="34" charset="77"/>
              </a:rPr>
              <a:t> use </a:t>
            </a:r>
            <a:r>
              <a:rPr lang="it-IT" b="0" i="1" dirty="0" err="1">
                <a:effectLst/>
                <a:latin typeface="PT Sans" panose="020B0503020203020204" pitchFamily="34" charset="77"/>
              </a:rPr>
              <a:t>which</a:t>
            </a:r>
            <a:r>
              <a:rPr lang="it-IT" b="0" i="1" dirty="0">
                <a:effectLst/>
                <a:latin typeface="PT Sans" panose="020B0503020203020204" pitchFamily="34" charset="77"/>
              </a:rPr>
              <a:t> </a:t>
            </a:r>
            <a:r>
              <a:rPr lang="it-IT" b="0" i="1" dirty="0" err="1">
                <a:effectLst/>
                <a:latin typeface="PT Sans" panose="020B0503020203020204" pitchFamily="34" charset="77"/>
              </a:rPr>
              <a:t>may</a:t>
            </a:r>
            <a:r>
              <a:rPr lang="it-IT" b="0" i="1" dirty="0">
                <a:effectLst/>
                <a:latin typeface="PT Sans" panose="020B0503020203020204" pitchFamily="34" charset="77"/>
              </a:rPr>
              <a:t> be made of the information </a:t>
            </a:r>
            <a:r>
              <a:rPr lang="it-IT" b="0" i="1" dirty="0" err="1">
                <a:effectLst/>
                <a:latin typeface="PT Sans" panose="020B0503020203020204" pitchFamily="34" charset="77"/>
              </a:rPr>
              <a:t>contained</a:t>
            </a:r>
            <a:r>
              <a:rPr lang="it-IT" b="0" i="1" dirty="0">
                <a:effectLst/>
                <a:latin typeface="PT Sans" panose="020B0503020203020204" pitchFamily="34" charset="77"/>
              </a:rPr>
              <a:t> </a:t>
            </a:r>
            <a:r>
              <a:rPr lang="it-IT" b="0" i="1" dirty="0" err="1">
                <a:effectLst/>
                <a:latin typeface="PT Sans" panose="020B0503020203020204" pitchFamily="34" charset="77"/>
              </a:rPr>
              <a:t>therein</a:t>
            </a:r>
            <a:r>
              <a:rPr lang="it-IT" b="0" i="1" dirty="0">
                <a:effectLst/>
                <a:latin typeface="PT Sans" panose="020B0503020203020204" pitchFamily="34" charset="77"/>
              </a:rPr>
              <a:t>. Project: “OUTSIDE- Open </a:t>
            </a:r>
            <a:r>
              <a:rPr lang="it-IT" b="0" i="1" dirty="0" err="1">
                <a:effectLst/>
                <a:latin typeface="PT Sans" panose="020B0503020203020204" pitchFamily="34" charset="77"/>
              </a:rPr>
              <a:t>commUniTies</a:t>
            </a:r>
            <a:r>
              <a:rPr lang="it-IT" b="0" i="1" dirty="0">
                <a:effectLst/>
                <a:latin typeface="PT Sans" panose="020B0503020203020204" pitchFamily="34" charset="77"/>
              </a:rPr>
              <a:t> for </a:t>
            </a:r>
            <a:r>
              <a:rPr lang="it-IT" b="0" i="1" dirty="0" err="1">
                <a:effectLst/>
                <a:latin typeface="PT Sans" panose="020B0503020203020204" pitchFamily="34" charset="77"/>
              </a:rPr>
              <a:t>SustaInable</a:t>
            </a:r>
            <a:endParaRPr lang="it-IT" b="0" i="1" dirty="0">
              <a:effectLst/>
              <a:latin typeface="PT Sans" panose="020B0503020203020204" pitchFamily="34" charset="77"/>
            </a:endParaRPr>
          </a:p>
          <a:p>
            <a:r>
              <a:rPr lang="it-IT" b="0" i="1" dirty="0" err="1">
                <a:effectLst/>
                <a:latin typeface="PT Sans" panose="020B0503020203020204" pitchFamily="34" charset="77"/>
              </a:rPr>
              <a:t>DevelopmEnt</a:t>
            </a:r>
            <a:r>
              <a:rPr lang="it-IT" b="0" i="1" dirty="0">
                <a:effectLst/>
                <a:latin typeface="PT Sans" panose="020B0503020203020204" pitchFamily="34" charset="77"/>
              </a:rPr>
              <a:t>” Nr. 2020-1-IT02-KA201-079803 - Nr. 2020-1-IT02-KA201-079803</a:t>
            </a:r>
            <a:endParaRPr lang="it-IT" i="1" dirty="0"/>
          </a:p>
        </p:txBody>
      </p:sp>
      <p:pic>
        <p:nvPicPr>
          <p:cNvPr id="11" name="Immagine 10" descr="Immagine che contiene testo&#10;&#10;Descrizione generata automaticamente">
            <a:extLst>
              <a:ext uri="{FF2B5EF4-FFF2-40B4-BE49-F238E27FC236}">
                <a16:creationId xmlns:a16="http://schemas.microsoft.com/office/drawing/2014/main" id="{F049E58A-DA44-453A-B3C6-0774FA893E87}"/>
              </a:ext>
            </a:extLst>
          </p:cNvPr>
          <p:cNvPicPr>
            <a:picLocks noChangeAspect="1"/>
          </p:cNvPicPr>
          <p:nvPr/>
        </p:nvPicPr>
        <p:blipFill>
          <a:blip r:embed="rId3"/>
          <a:stretch>
            <a:fillRect/>
          </a:stretch>
        </p:blipFill>
        <p:spPr>
          <a:xfrm>
            <a:off x="752120" y="245539"/>
            <a:ext cx="2717800" cy="622300"/>
          </a:xfrm>
          <a:prstGeom prst="rect">
            <a:avLst/>
          </a:prstGeom>
        </p:spPr>
      </p:pic>
    </p:spTree>
    <p:extLst>
      <p:ext uri="{BB962C8B-B14F-4D97-AF65-F5344CB8AC3E}">
        <p14:creationId xmlns:p14="http://schemas.microsoft.com/office/powerpoint/2010/main" val="379776877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A67B5B4-3A24-436E-B663-1B2EBFF8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3">
            <a:extLst>
              <a:ext uri="{FF2B5EF4-FFF2-40B4-BE49-F238E27FC236}">
                <a16:creationId xmlns:a16="http://schemas.microsoft.com/office/drawing/2014/main" id="{987FDF89-C993-41F4-A1B8-DBAFF1600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a:extLst>
              <a:ext uri="{FF2B5EF4-FFF2-40B4-BE49-F238E27FC236}">
                <a16:creationId xmlns:a16="http://schemas.microsoft.com/office/drawing/2014/main" id="{64E585EA-75FD-4025-8270-F66A58A15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94D42B4-4193-6946-860A-6095E96FF5D4}"/>
              </a:ext>
            </a:extLst>
          </p:cNvPr>
          <p:cNvSpPr>
            <a:spLocks noGrp="1"/>
          </p:cNvSpPr>
          <p:nvPr>
            <p:ph type="title"/>
          </p:nvPr>
        </p:nvSpPr>
        <p:spPr>
          <a:xfrm>
            <a:off x="833002" y="365125"/>
            <a:ext cx="10520702" cy="5176518"/>
          </a:xfrm>
        </p:spPr>
        <p:txBody>
          <a:bodyPr>
            <a:noAutofit/>
          </a:bodyPr>
          <a:lstStyle/>
          <a:p>
            <a:pPr algn="just"/>
            <a:r>
              <a:rPr lang="en-GB" sz="2800">
                <a:effectLst/>
                <a:latin typeface="+mn-lt"/>
              </a:rPr>
              <a:t>As times change, so do traditions, and that goes for toys as well. </a:t>
            </a:r>
            <a:r>
              <a:rPr lang="en-GB" sz="2800">
                <a:latin typeface="+mn-lt"/>
              </a:rPr>
              <a:t>Nowadays, </a:t>
            </a:r>
            <a:r>
              <a:rPr lang="en-GB" sz="2800">
                <a:effectLst/>
                <a:latin typeface="+mn-lt"/>
              </a:rPr>
              <a:t>children do not play with what my grandmother used to play with. Today's toys are mostly made of rubber and plastic, which is not good for our environment. That's why we want to revive the old traditions and remind people how to make old toys, </a:t>
            </a:r>
            <a:r>
              <a:rPr lang="en-GB" sz="2800">
                <a:latin typeface="+mn-lt"/>
              </a:rPr>
              <a:t>because </a:t>
            </a:r>
            <a:r>
              <a:rPr lang="en-GB" sz="2800">
                <a:effectLst/>
                <a:latin typeface="+mn-lt"/>
              </a:rPr>
              <a:t>it's not only interesting to play with them, but also to make them yourself.</a:t>
            </a:r>
            <a:br>
              <a:rPr lang="en-GB" sz="2800">
                <a:effectLst/>
                <a:latin typeface="+mn-lt"/>
              </a:rPr>
            </a:br>
            <a:endParaRPr lang="en-LT" sz="2800">
              <a:latin typeface="+mn-lt"/>
            </a:endParaRPr>
          </a:p>
        </p:txBody>
      </p:sp>
      <p:sp>
        <p:nvSpPr>
          <p:cNvPr id="3" name="Content Placeholder 2">
            <a:extLst>
              <a:ext uri="{FF2B5EF4-FFF2-40B4-BE49-F238E27FC236}">
                <a16:creationId xmlns:a16="http://schemas.microsoft.com/office/drawing/2014/main" id="{69AAB005-C015-B343-9E6F-28BA2919F5C7}"/>
              </a:ext>
            </a:extLst>
          </p:cNvPr>
          <p:cNvSpPr>
            <a:spLocks noGrp="1"/>
          </p:cNvSpPr>
          <p:nvPr>
            <p:ph idx="1"/>
          </p:nvPr>
        </p:nvSpPr>
        <p:spPr>
          <a:xfrm flipV="1">
            <a:off x="10826495" y="6176961"/>
            <a:ext cx="527303" cy="45719"/>
          </a:xfrm>
        </p:spPr>
        <p:txBody>
          <a:bodyPr>
            <a:normAutofit fontScale="25000" lnSpcReduction="20000"/>
          </a:bodyPr>
          <a:lstStyle/>
          <a:p>
            <a:endParaRPr lang="en-LT" sz="2000">
              <a:solidFill>
                <a:srgbClr val="FFFFFF"/>
              </a:solidFill>
            </a:endParaRPr>
          </a:p>
        </p:txBody>
      </p:sp>
    </p:spTree>
    <p:extLst>
      <p:ext uri="{BB962C8B-B14F-4D97-AF65-F5344CB8AC3E}">
        <p14:creationId xmlns:p14="http://schemas.microsoft.com/office/powerpoint/2010/main" val="359245061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010A5-2F7A-F14B-B34D-663440612283}"/>
              </a:ext>
            </a:extLst>
          </p:cNvPr>
          <p:cNvSpPr>
            <a:spLocks noGrp="1"/>
          </p:cNvSpPr>
          <p:nvPr>
            <p:ph type="title"/>
          </p:nvPr>
        </p:nvSpPr>
        <p:spPr>
          <a:xfrm>
            <a:off x="4965430" y="629268"/>
            <a:ext cx="6586491" cy="1286160"/>
          </a:xfrm>
        </p:spPr>
        <p:txBody>
          <a:bodyPr anchor="b">
            <a:normAutofit/>
          </a:bodyPr>
          <a:lstStyle/>
          <a:p>
            <a:r>
              <a:rPr lang="en-LT" b="1"/>
              <a:t>Our idea</a:t>
            </a:r>
          </a:p>
        </p:txBody>
      </p:sp>
      <p:sp>
        <p:nvSpPr>
          <p:cNvPr id="3" name="Content Placeholder 2">
            <a:extLst>
              <a:ext uri="{FF2B5EF4-FFF2-40B4-BE49-F238E27FC236}">
                <a16:creationId xmlns:a16="http://schemas.microsoft.com/office/drawing/2014/main" id="{3549E6FE-FEDE-4448-8ED7-D76CE82EFC7D}"/>
              </a:ext>
            </a:extLst>
          </p:cNvPr>
          <p:cNvSpPr>
            <a:spLocks noGrp="1"/>
          </p:cNvSpPr>
          <p:nvPr>
            <p:ph idx="1"/>
          </p:nvPr>
        </p:nvSpPr>
        <p:spPr>
          <a:xfrm>
            <a:off x="4965431" y="2438400"/>
            <a:ext cx="6586489" cy="3785419"/>
          </a:xfrm>
        </p:spPr>
        <p:txBody>
          <a:bodyPr vert="horz" lIns="91440" tIns="45720" rIns="91440" bIns="45720" rtlCol="0" anchor="t">
            <a:normAutofit/>
          </a:bodyPr>
          <a:lstStyle/>
          <a:p>
            <a:pPr marL="0" indent="0" algn="just">
              <a:buNone/>
            </a:pPr>
            <a:r>
              <a:rPr lang="en-GB" sz="2400">
                <a:solidFill>
                  <a:srgbClr val="000000"/>
                </a:solidFill>
                <a:effectLst/>
              </a:rPr>
              <a:t>We want to encourage people to preserve nature in </a:t>
            </a:r>
            <a:r>
              <a:rPr lang="en-GB" sz="2400">
                <a:solidFill>
                  <a:srgbClr val="000000"/>
                </a:solidFill>
              </a:rPr>
              <a:t>our town</a:t>
            </a:r>
            <a:r>
              <a:rPr lang="en-GB" sz="2400">
                <a:solidFill>
                  <a:srgbClr val="000000"/>
                </a:solidFill>
                <a:effectLst/>
              </a:rPr>
              <a:t>. </a:t>
            </a:r>
            <a:r>
              <a:rPr lang="en-GB" sz="2400">
                <a:solidFill>
                  <a:srgbClr val="000000"/>
                </a:solidFill>
              </a:rPr>
              <a:t>The </a:t>
            </a:r>
            <a:r>
              <a:rPr lang="en-GB" sz="2400">
                <a:solidFill>
                  <a:srgbClr val="000000"/>
                </a:solidFill>
                <a:effectLst/>
              </a:rPr>
              <a:t>idea is to create a company that will motivate each of us to keep the surrounding nature clean. We will make toys that are environmentally friendly and will attract people. We want to involve the local community and people of different generations more in our activities. We will promote active and meaningful recreation.</a:t>
            </a:r>
          </a:p>
          <a:p>
            <a:endParaRPr lang="en-LT" sz="2000"/>
          </a:p>
        </p:txBody>
      </p:sp>
      <p:pic>
        <p:nvPicPr>
          <p:cNvPr id="5" name="Picture 4" descr="Tropical island papercraft">
            <a:extLst>
              <a:ext uri="{FF2B5EF4-FFF2-40B4-BE49-F238E27FC236}">
                <a16:creationId xmlns:a16="http://schemas.microsoft.com/office/drawing/2014/main" id="{5698B805-9846-B60C-57B4-4B311303E565}"/>
              </a:ext>
            </a:extLst>
          </p:cNvPr>
          <p:cNvPicPr>
            <a:picLocks noChangeAspect="1"/>
          </p:cNvPicPr>
          <p:nvPr/>
        </p:nvPicPr>
        <p:blipFill rotWithShape="1">
          <a:blip r:embed="rId2"/>
          <a:srcRect l="27545" r="27336"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28BF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5876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F12F3-D45D-B54E-BE94-A2D019C74D76}"/>
              </a:ext>
            </a:extLst>
          </p:cNvPr>
          <p:cNvSpPr>
            <a:spLocks noGrp="1"/>
          </p:cNvSpPr>
          <p:nvPr>
            <p:ph type="title"/>
          </p:nvPr>
        </p:nvSpPr>
        <p:spPr>
          <a:xfrm>
            <a:off x="7464614" y="1783959"/>
            <a:ext cx="4087306" cy="2889114"/>
          </a:xfrm>
        </p:spPr>
        <p:txBody>
          <a:bodyPr vert="horz" lIns="91440" tIns="45720" rIns="91440" bIns="45720" rtlCol="0" anchor="b">
            <a:noAutofit/>
          </a:bodyPr>
          <a:lstStyle/>
          <a:p>
            <a:r>
              <a:rPr lang="en-GB" sz="2400">
                <a:effectLst/>
                <a:latin typeface="+mn-lt"/>
              </a:rPr>
              <a:t>Our team has worked for a long time and made several toys from wood, yarn and other materials that protect nature. </a:t>
            </a:r>
            <a:r>
              <a:rPr lang="en-GB" sz="2400">
                <a:latin typeface="+mn-lt"/>
              </a:rPr>
              <a:t>Today</a:t>
            </a:r>
            <a:r>
              <a:rPr lang="en-GB" sz="2400">
                <a:effectLst/>
                <a:latin typeface="+mn-lt"/>
              </a:rPr>
              <a:t> we will tell you how we did it and reveal the secrets of toy making</a:t>
            </a:r>
            <a:r>
              <a:rPr lang="en-GB" sz="2400">
                <a:latin typeface="+mn-lt"/>
              </a:rPr>
              <a:t>.</a:t>
            </a:r>
            <a:br>
              <a:rPr lang="en-GB" sz="2400">
                <a:effectLst/>
                <a:latin typeface="+mn-lt"/>
              </a:rPr>
            </a:br>
            <a:endParaRPr lang="en-US" sz="2400">
              <a:latin typeface="+mn-lt"/>
              <a:cs typeface="Calibri" panose="020F0502020204030204"/>
            </a:endParaRPr>
          </a:p>
        </p:txBody>
      </p:sp>
      <p:sp>
        <p:nvSpPr>
          <p:cNvPr id="10" name="Freeform: Shape 9">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Content Placeholder 4" descr="A picture containing person, indoor, table, floor&#10;&#10;Description automatically generated">
            <a:extLst>
              <a:ext uri="{FF2B5EF4-FFF2-40B4-BE49-F238E27FC236}">
                <a16:creationId xmlns:a16="http://schemas.microsoft.com/office/drawing/2014/main" id="{C7FD26DB-788E-F241-89C0-43B0E9571378}"/>
              </a:ext>
            </a:extLst>
          </p:cNvPr>
          <p:cNvPicPr>
            <a:picLocks noGrp="1" noChangeAspect="1"/>
          </p:cNvPicPr>
          <p:nvPr>
            <p:ph idx="1"/>
          </p:nvPr>
        </p:nvPicPr>
        <p:blipFill rotWithShape="1">
          <a:blip r:embed="rId2"/>
          <a:srcRect r="2" b="27309"/>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573013389"/>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6" name="Rectangle 20">
            <a:extLst>
              <a:ext uri="{FF2B5EF4-FFF2-40B4-BE49-F238E27FC236}">
                <a16:creationId xmlns:a16="http://schemas.microsoft.com/office/drawing/2014/main" id="{EE1FC7B4-E4A7-4452-B413-1A623E3A7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DEFE02E-F0B4-8049-A20B-F84AE14048AC}"/>
              </a:ext>
            </a:extLst>
          </p:cNvPr>
          <p:cNvSpPr>
            <a:spLocks noGrp="1"/>
          </p:cNvSpPr>
          <p:nvPr>
            <p:ph type="title"/>
          </p:nvPr>
        </p:nvSpPr>
        <p:spPr>
          <a:xfrm>
            <a:off x="633026" y="137319"/>
            <a:ext cx="10520702" cy="1325563"/>
          </a:xfrm>
        </p:spPr>
        <p:txBody>
          <a:bodyPr vert="horz" lIns="91440" tIns="45720" rIns="91440" bIns="45720" rtlCol="0" anchor="ctr">
            <a:normAutofit/>
          </a:bodyPr>
          <a:lstStyle/>
          <a:p>
            <a:r>
              <a:rPr lang="en-US" b="1" kern="1200">
                <a:solidFill>
                  <a:schemeClr val="tx1"/>
                </a:solidFill>
                <a:latin typeface="+mj-lt"/>
                <a:ea typeface="+mj-ea"/>
                <a:cs typeface="+mj-cs"/>
              </a:rPr>
              <a:t>The </a:t>
            </a:r>
            <a:r>
              <a:rPr lang="en-GB" b="1" kern="1200" err="1">
                <a:solidFill>
                  <a:schemeClr val="tx1"/>
                </a:solidFill>
                <a:latin typeface="+mj-lt"/>
                <a:ea typeface="+mj-ea"/>
                <a:cs typeface="+mj-cs"/>
              </a:rPr>
              <a:t>B</a:t>
            </a:r>
            <a:r>
              <a:rPr lang="en-GB" err="1"/>
              <a:t>urzly</a:t>
            </a:r>
            <a:r>
              <a:rPr lang="en-US" b="1" kern="1200">
                <a:solidFill>
                  <a:schemeClr val="tx1"/>
                </a:solidFill>
                <a:latin typeface="+mj-lt"/>
                <a:ea typeface="+mj-ea"/>
                <a:cs typeface="+mj-cs"/>
              </a:rPr>
              <a:t> </a:t>
            </a:r>
            <a:r>
              <a:rPr lang="en-US" kern="1200">
                <a:solidFill>
                  <a:schemeClr val="tx1"/>
                </a:solidFill>
                <a:latin typeface="+mj-lt"/>
                <a:ea typeface="+mj-ea"/>
                <a:cs typeface="+mj-cs"/>
              </a:rPr>
              <a:t>(</a:t>
            </a:r>
            <a:r>
              <a:rPr lang="en-GB" kern="1200" err="1">
                <a:latin typeface="Helvetica Neue" panose="02000503000000020004" pitchFamily="2" charset="0"/>
                <a:ea typeface="+mj-ea"/>
                <a:cs typeface="+mj-cs"/>
              </a:rPr>
              <a:t>B</a:t>
            </a:r>
            <a:r>
              <a:rPr lang="en-GB" err="1">
                <a:effectLst/>
                <a:latin typeface="Helvetica Neue" panose="02000503000000020004" pitchFamily="2" charset="0"/>
              </a:rPr>
              <a:t>urgzlys</a:t>
            </a:r>
            <a:r>
              <a:rPr lang="en-US" kern="1200">
                <a:solidFill>
                  <a:schemeClr val="tx1"/>
                </a:solidFill>
                <a:latin typeface="+mj-lt"/>
                <a:ea typeface="+mj-ea"/>
                <a:cs typeface="+mj-cs"/>
              </a:rPr>
              <a:t>)</a:t>
            </a:r>
          </a:p>
        </p:txBody>
      </p:sp>
      <p:sp>
        <p:nvSpPr>
          <p:cNvPr id="7" name="TextBox 6">
            <a:extLst>
              <a:ext uri="{FF2B5EF4-FFF2-40B4-BE49-F238E27FC236}">
                <a16:creationId xmlns:a16="http://schemas.microsoft.com/office/drawing/2014/main" id="{ADEA3C1E-E7BE-4042-B508-DF1633BFE821}"/>
              </a:ext>
            </a:extLst>
          </p:cNvPr>
          <p:cNvSpPr txBox="1"/>
          <p:nvPr/>
        </p:nvSpPr>
        <p:spPr>
          <a:xfrm>
            <a:off x="508229" y="1600201"/>
            <a:ext cx="6563263" cy="4576762"/>
          </a:xfrm>
          <a:prstGeom prst="rect">
            <a:avLst/>
          </a:prstGeom>
        </p:spPr>
        <p:txBody>
          <a:bodyPr vert="horz" lIns="91440" tIns="45720" rIns="91440" bIns="45720" rtlCol="0">
            <a:noAutofit/>
          </a:bodyPr>
          <a:lstStyle/>
          <a:p>
            <a:pPr algn="just">
              <a:lnSpc>
                <a:spcPct val="90000"/>
              </a:lnSpc>
              <a:spcAft>
                <a:spcPts val="600"/>
              </a:spcAft>
            </a:pPr>
            <a:endParaRPr lang="en-US" sz="2000"/>
          </a:p>
        </p:txBody>
      </p:sp>
      <p:pic>
        <p:nvPicPr>
          <p:cNvPr id="5" name="Content Placeholder 4" descr="A person standing in front of a white board&#10;&#10;Description automatically generated with low confidence">
            <a:extLst>
              <a:ext uri="{FF2B5EF4-FFF2-40B4-BE49-F238E27FC236}">
                <a16:creationId xmlns:a16="http://schemas.microsoft.com/office/drawing/2014/main" id="{C48E8FA3-D521-A545-BDA8-050F1ABBB936}"/>
              </a:ext>
            </a:extLst>
          </p:cNvPr>
          <p:cNvPicPr>
            <a:picLocks noGrp="1" noChangeAspect="1"/>
          </p:cNvPicPr>
          <p:nvPr>
            <p:ph idx="1"/>
          </p:nvPr>
        </p:nvPicPr>
        <p:blipFill>
          <a:blip r:embed="rId2"/>
          <a:stretch>
            <a:fillRect/>
          </a:stretch>
        </p:blipFill>
        <p:spPr>
          <a:xfrm>
            <a:off x="7462941" y="448253"/>
            <a:ext cx="4282211" cy="5728710"/>
          </a:xfrm>
          <a:prstGeom prst="rect">
            <a:avLst/>
          </a:prstGeom>
        </p:spPr>
      </p:pic>
      <p:sp>
        <p:nvSpPr>
          <p:cNvPr id="8" name="TextBox 7">
            <a:extLst>
              <a:ext uri="{FF2B5EF4-FFF2-40B4-BE49-F238E27FC236}">
                <a16:creationId xmlns:a16="http://schemas.microsoft.com/office/drawing/2014/main" id="{A1016CA4-8C36-C042-A1FF-6C1327E06C6F}"/>
              </a:ext>
            </a:extLst>
          </p:cNvPr>
          <p:cNvSpPr txBox="1"/>
          <p:nvPr/>
        </p:nvSpPr>
        <p:spPr>
          <a:xfrm>
            <a:off x="661373" y="1395864"/>
            <a:ext cx="6563262" cy="4801314"/>
          </a:xfrm>
          <a:prstGeom prst="rect">
            <a:avLst/>
          </a:prstGeom>
          <a:noFill/>
        </p:spPr>
        <p:txBody>
          <a:bodyPr wrap="square" lIns="91440" tIns="45720" rIns="91440" bIns="45720" rtlCol="0" anchor="t">
            <a:spAutoFit/>
          </a:bodyPr>
          <a:lstStyle/>
          <a:p>
            <a:pPr algn="just"/>
            <a:r>
              <a:rPr lang="en-GB" b="1">
                <a:effectLst/>
              </a:rPr>
              <a:t>To make this toy, you will need yarn, wood, a pocket knife and a wooden board.</a:t>
            </a:r>
            <a:r>
              <a:rPr lang="en-GB">
                <a:effectLst/>
              </a:rPr>
              <a:t> First, we cut two small wooden sticks about 5 </a:t>
            </a:r>
            <a:r>
              <a:rPr lang="en-GB" err="1">
                <a:effectLst/>
              </a:rPr>
              <a:t>centimeters</a:t>
            </a:r>
            <a:r>
              <a:rPr lang="en-GB">
                <a:effectLst/>
              </a:rPr>
              <a:t> long, trim them to leave a neat, roll-shaped stick, and make a shallow depression in the </a:t>
            </a:r>
            <a:r>
              <a:rPr lang="en-GB" err="1">
                <a:effectLst/>
              </a:rPr>
              <a:t>center</a:t>
            </a:r>
            <a:r>
              <a:rPr lang="en-GB">
                <a:effectLst/>
              </a:rPr>
              <a:t>.</a:t>
            </a:r>
          </a:p>
          <a:p>
            <a:pPr algn="just"/>
            <a:r>
              <a:rPr lang="en-GB">
                <a:effectLst/>
              </a:rPr>
              <a:t>Then we need to cut a rectangular piece from the wooden board, about 4 </a:t>
            </a:r>
            <a:r>
              <a:rPr lang="en-GB" err="1">
                <a:effectLst/>
              </a:rPr>
              <a:t>centimeters</a:t>
            </a:r>
            <a:r>
              <a:rPr lang="en-GB">
                <a:effectLst/>
              </a:rPr>
              <a:t> long, 2 </a:t>
            </a:r>
            <a:r>
              <a:rPr lang="en-GB" err="1">
                <a:effectLst/>
              </a:rPr>
              <a:t>centimeters</a:t>
            </a:r>
            <a:r>
              <a:rPr lang="en-GB">
                <a:effectLst/>
              </a:rPr>
              <a:t> wide and 5 </a:t>
            </a:r>
            <a:r>
              <a:rPr lang="en-GB" err="1">
                <a:effectLst/>
              </a:rPr>
              <a:t>millimeters</a:t>
            </a:r>
            <a:r>
              <a:rPr lang="en-GB">
                <a:effectLst/>
              </a:rPr>
              <a:t> thick. Cut the piece also with a knife until it makes a smooth proportional surface, and round the ends. We mark the </a:t>
            </a:r>
            <a:r>
              <a:rPr lang="en-GB" err="1">
                <a:effectLst/>
              </a:rPr>
              <a:t>center</a:t>
            </a:r>
            <a:r>
              <a:rPr lang="en-GB">
                <a:effectLst/>
              </a:rPr>
              <a:t> and make two small holes on both sides about 5 </a:t>
            </a:r>
            <a:r>
              <a:rPr lang="en-GB" err="1">
                <a:effectLst/>
              </a:rPr>
              <a:t>millimeters</a:t>
            </a:r>
            <a:r>
              <a:rPr lang="en-GB">
                <a:effectLst/>
              </a:rPr>
              <a:t> from it to accommodate the thread.</a:t>
            </a:r>
          </a:p>
          <a:p>
            <a:pPr algn="just"/>
            <a:r>
              <a:rPr lang="en-GB">
                <a:effectLst/>
              </a:rPr>
              <a:t>Finally, we cut about 20 </a:t>
            </a:r>
            <a:r>
              <a:rPr lang="en-GB" err="1">
                <a:effectLst/>
              </a:rPr>
              <a:t>centimeters</a:t>
            </a:r>
            <a:r>
              <a:rPr lang="en-GB">
                <a:effectLst/>
              </a:rPr>
              <a:t> of the thread, pass it through both holes and tie a knot. </a:t>
            </a:r>
            <a:r>
              <a:rPr lang="en-GB" b="1">
                <a:effectLst/>
              </a:rPr>
              <a:t>To begin the game, wrap the thread around the stick so that it rests loosely on the depressions created and the wooden stick hangs in the middle. Holding the sticks in both hands, screw in the middle piece of wood and pull your hands in different directions. If you </a:t>
            </a:r>
            <a:r>
              <a:rPr lang="en-GB" b="1"/>
              <a:t>do</a:t>
            </a:r>
            <a:r>
              <a:rPr lang="en-GB" b="1">
                <a:effectLst/>
              </a:rPr>
              <a:t> everything correctly, you </a:t>
            </a:r>
            <a:r>
              <a:rPr lang="en-GB" b="1"/>
              <a:t>will </a:t>
            </a:r>
            <a:r>
              <a:rPr lang="en-GB" b="1">
                <a:effectLst/>
              </a:rPr>
              <a:t>hear a whistling sound.</a:t>
            </a:r>
            <a:endParaRPr lang="en-GB" b="1">
              <a:effectLst/>
              <a:cs typeface="Calibri"/>
            </a:endParaRPr>
          </a:p>
        </p:txBody>
      </p:sp>
    </p:spTree>
    <p:extLst>
      <p:ext uri="{BB962C8B-B14F-4D97-AF65-F5344CB8AC3E}">
        <p14:creationId xmlns:p14="http://schemas.microsoft.com/office/powerpoint/2010/main" val="254511546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27" name="!!BGRectangle">
            <a:extLst>
              <a:ext uri="{FF2B5EF4-FFF2-40B4-BE49-F238E27FC236}">
                <a16:creationId xmlns:a16="http://schemas.microsoft.com/office/drawing/2014/main" id="{9B76D444-2756-434F-AE61-96D69830C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85DB01-3E38-AC4C-A82A-FFE456AB6D15}"/>
              </a:ext>
            </a:extLst>
          </p:cNvPr>
          <p:cNvSpPr>
            <a:spLocks noGrp="1"/>
          </p:cNvSpPr>
          <p:nvPr>
            <p:ph type="title"/>
          </p:nvPr>
        </p:nvSpPr>
        <p:spPr>
          <a:xfrm>
            <a:off x="6421700" y="713232"/>
            <a:ext cx="5154168" cy="1197864"/>
          </a:xfrm>
        </p:spPr>
        <p:txBody>
          <a:bodyPr vert="horz" lIns="91440" tIns="45720" rIns="91440" bIns="45720" rtlCol="0" anchor="ctr">
            <a:normAutofit/>
          </a:bodyPr>
          <a:lstStyle/>
          <a:p>
            <a:r>
              <a:rPr lang="en-US" b="1"/>
              <a:t>Rope roller</a:t>
            </a:r>
          </a:p>
        </p:txBody>
      </p:sp>
      <p:pic>
        <p:nvPicPr>
          <p:cNvPr id="6" name="Content Placeholder 5" descr="A picture containing floor, green&#10;&#10;Description automatically generated">
            <a:extLst>
              <a:ext uri="{FF2B5EF4-FFF2-40B4-BE49-F238E27FC236}">
                <a16:creationId xmlns:a16="http://schemas.microsoft.com/office/drawing/2014/main" id="{8FDAE23F-CD94-DD47-8F3F-502666A9481F}"/>
              </a:ext>
            </a:extLst>
          </p:cNvPr>
          <p:cNvPicPr>
            <a:picLocks noGrp="1" noChangeAspect="1"/>
          </p:cNvPicPr>
          <p:nvPr>
            <p:ph idx="1"/>
          </p:nvPr>
        </p:nvPicPr>
        <p:blipFill rotWithShape="1">
          <a:blip r:embed="rId2"/>
          <a:srcRect r="-1" b="6709"/>
          <a:stretch/>
        </p:blipFill>
        <p:spPr>
          <a:xfrm>
            <a:off x="20" y="10"/>
            <a:ext cx="5495089" cy="6857990"/>
          </a:xfrm>
          <a:prstGeom prst="rect">
            <a:avLst/>
          </a:prstGeom>
        </p:spPr>
      </p:pic>
      <p:sp>
        <p:nvSpPr>
          <p:cNvPr id="28" name="!!Line">
            <a:extLst>
              <a:ext uri="{FF2B5EF4-FFF2-40B4-BE49-F238E27FC236}">
                <a16:creationId xmlns:a16="http://schemas.microsoft.com/office/drawing/2014/main" id="{29A9EE12-EF77-4DB4-84E4-043DE72352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3328" y="822960"/>
            <a:ext cx="9144" cy="914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8113716-6FAB-3840-BE71-ED4C5DAB1D42}"/>
              </a:ext>
            </a:extLst>
          </p:cNvPr>
          <p:cNvSpPr txBox="1"/>
          <p:nvPr/>
        </p:nvSpPr>
        <p:spPr>
          <a:xfrm>
            <a:off x="6421700" y="2048256"/>
            <a:ext cx="5154168" cy="4123944"/>
          </a:xfrm>
          <a:prstGeom prst="rect">
            <a:avLst/>
          </a:prstGeom>
        </p:spPr>
        <p:txBody>
          <a:bodyPr vert="horz" lIns="91440" tIns="45720" rIns="91440" bIns="45720" rtlCol="0" anchor="t">
            <a:normAutofit/>
          </a:bodyPr>
          <a:lstStyle/>
          <a:p>
            <a:pPr algn="just">
              <a:lnSpc>
                <a:spcPct val="90000"/>
              </a:lnSpc>
              <a:spcAft>
                <a:spcPts val="600"/>
              </a:spcAft>
            </a:pPr>
            <a:endParaRPr lang="en-US" sz="2200"/>
          </a:p>
        </p:txBody>
      </p:sp>
      <p:sp>
        <p:nvSpPr>
          <p:cNvPr id="8" name="TextBox 7">
            <a:extLst>
              <a:ext uri="{FF2B5EF4-FFF2-40B4-BE49-F238E27FC236}">
                <a16:creationId xmlns:a16="http://schemas.microsoft.com/office/drawing/2014/main" id="{33F89546-B3CF-6141-91D6-45D7D31341BE}"/>
              </a:ext>
            </a:extLst>
          </p:cNvPr>
          <p:cNvSpPr txBox="1"/>
          <p:nvPr/>
        </p:nvSpPr>
        <p:spPr>
          <a:xfrm>
            <a:off x="5950784" y="1997839"/>
            <a:ext cx="6096000" cy="3170099"/>
          </a:xfrm>
          <a:prstGeom prst="rect">
            <a:avLst/>
          </a:prstGeom>
          <a:noFill/>
        </p:spPr>
        <p:txBody>
          <a:bodyPr wrap="square">
            <a:spAutoFit/>
          </a:bodyPr>
          <a:lstStyle/>
          <a:p>
            <a:pPr algn="just"/>
            <a:r>
              <a:rPr lang="en-GB" sz="2000">
                <a:effectLst/>
              </a:rPr>
              <a:t>To make this toy, you will need two small sticks about 30 </a:t>
            </a:r>
            <a:r>
              <a:rPr lang="en-GB" sz="2000" err="1">
                <a:effectLst/>
              </a:rPr>
              <a:t>centimeters</a:t>
            </a:r>
            <a:r>
              <a:rPr lang="en-GB" sz="2000">
                <a:effectLst/>
              </a:rPr>
              <a:t> long, a rope and a piece of cloth. Take the rope and tie both ends tightly to the two sticks in the middle. Stretch the rope and attach a piece of cloth in the middle of the rope. How to play:</a:t>
            </a:r>
          </a:p>
          <a:p>
            <a:pPr algn="just"/>
            <a:r>
              <a:rPr lang="en-GB" sz="2000">
                <a:effectLst/>
              </a:rPr>
              <a:t>Invite a friend, take one stick and give the other to your friend. Move it so that the rope is stretched a little, give a starting signal and wrap the rope around the stick as quickly as possible, the first person to wrap the rope into a piece of cloth wins.</a:t>
            </a:r>
          </a:p>
        </p:txBody>
      </p:sp>
    </p:spTree>
    <p:extLst>
      <p:ext uri="{BB962C8B-B14F-4D97-AF65-F5344CB8AC3E}">
        <p14:creationId xmlns:p14="http://schemas.microsoft.com/office/powerpoint/2010/main" val="214211355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FD421-C83A-E740-9925-C9D904EA4AB3}"/>
              </a:ext>
            </a:extLst>
          </p:cNvPr>
          <p:cNvSpPr>
            <a:spLocks noGrp="1"/>
          </p:cNvSpPr>
          <p:nvPr>
            <p:ph type="title"/>
          </p:nvPr>
        </p:nvSpPr>
        <p:spPr>
          <a:xfrm>
            <a:off x="4965430" y="629268"/>
            <a:ext cx="6586491" cy="1286160"/>
          </a:xfrm>
        </p:spPr>
        <p:txBody>
          <a:bodyPr anchor="b">
            <a:normAutofit/>
          </a:bodyPr>
          <a:lstStyle/>
          <a:p>
            <a:endParaRPr lang="en-LT"/>
          </a:p>
        </p:txBody>
      </p:sp>
      <p:sp>
        <p:nvSpPr>
          <p:cNvPr id="3" name="Content Placeholder 2">
            <a:extLst>
              <a:ext uri="{FF2B5EF4-FFF2-40B4-BE49-F238E27FC236}">
                <a16:creationId xmlns:a16="http://schemas.microsoft.com/office/drawing/2014/main" id="{D1A86223-FA79-3543-A262-91D27426CD42}"/>
              </a:ext>
            </a:extLst>
          </p:cNvPr>
          <p:cNvSpPr>
            <a:spLocks noGrp="1"/>
          </p:cNvSpPr>
          <p:nvPr>
            <p:ph idx="1"/>
          </p:nvPr>
        </p:nvSpPr>
        <p:spPr>
          <a:xfrm>
            <a:off x="4965430" y="2296324"/>
            <a:ext cx="6586489" cy="3785419"/>
          </a:xfrm>
        </p:spPr>
        <p:txBody>
          <a:bodyPr vert="horz" lIns="91440" tIns="45720" rIns="91440" bIns="45720" rtlCol="0" anchor="t">
            <a:normAutofit/>
          </a:bodyPr>
          <a:lstStyle/>
          <a:p>
            <a:pPr marL="0" indent="0" algn="just">
              <a:buNone/>
            </a:pPr>
            <a:r>
              <a:rPr lang="en-GB" sz="2400">
                <a:solidFill>
                  <a:srgbClr val="000000"/>
                </a:solidFill>
                <a:effectLst/>
              </a:rPr>
              <a:t>These products are made from natural and secondary raw materials. This idea is original and we hope that people will like them and use them. With our toys, everyone can learn about traditions, activities and games. The toys we make are used for active leisure. They are not difficult to make and do not harm our nature at all. Therefore, we will try to replace all plastic toys and reintroduce the old traditional toys. Nature gives us many things we need</a:t>
            </a:r>
            <a:r>
              <a:rPr lang="en-GB" sz="2400">
                <a:solidFill>
                  <a:srgbClr val="000000"/>
                </a:solidFill>
              </a:rPr>
              <a:t> -</a:t>
            </a:r>
            <a:r>
              <a:rPr lang="en-GB" sz="2400">
                <a:solidFill>
                  <a:srgbClr val="000000"/>
                </a:solidFill>
                <a:effectLst/>
              </a:rPr>
              <a:t> trees, oxygen, food</a:t>
            </a:r>
            <a:r>
              <a:rPr lang="en-GB" sz="2400">
                <a:solidFill>
                  <a:srgbClr val="000000"/>
                </a:solidFill>
              </a:rPr>
              <a:t> and</a:t>
            </a:r>
            <a:r>
              <a:rPr lang="en-GB" sz="2400">
                <a:solidFill>
                  <a:srgbClr val="000000"/>
                </a:solidFill>
                <a:effectLst/>
              </a:rPr>
              <a:t> water, so we have to love and protect </a:t>
            </a:r>
            <a:r>
              <a:rPr lang="en-GB" sz="2400">
                <a:solidFill>
                  <a:srgbClr val="000000"/>
                </a:solidFill>
              </a:rPr>
              <a:t>it</a:t>
            </a:r>
            <a:r>
              <a:rPr lang="en-GB" sz="2400">
                <a:solidFill>
                  <a:srgbClr val="000000"/>
                </a:solidFill>
                <a:effectLst/>
              </a:rPr>
              <a:t>.</a:t>
            </a:r>
          </a:p>
          <a:p>
            <a:pPr marL="0" indent="0" algn="just">
              <a:buNone/>
            </a:pPr>
            <a:endParaRPr lang="en-LT" sz="2000">
              <a:cs typeface="Times New Roman" panose="02020603050405020304" pitchFamily="18" charset="0"/>
            </a:endParaRPr>
          </a:p>
        </p:txBody>
      </p:sp>
      <p:pic>
        <p:nvPicPr>
          <p:cNvPr id="24" name="Picture 23" descr="Child toys in a room">
            <a:extLst>
              <a:ext uri="{FF2B5EF4-FFF2-40B4-BE49-F238E27FC236}">
                <a16:creationId xmlns:a16="http://schemas.microsoft.com/office/drawing/2014/main" id="{A4762357-7A6B-AA5D-4754-3E3AFDC9E257}"/>
              </a:ext>
            </a:extLst>
          </p:cNvPr>
          <p:cNvPicPr>
            <a:picLocks noChangeAspect="1"/>
          </p:cNvPicPr>
          <p:nvPr/>
        </p:nvPicPr>
        <p:blipFill rotWithShape="1">
          <a:blip r:embed="rId2"/>
          <a:srcRect l="36454" r="18427" b="-1"/>
          <a:stretch/>
        </p:blipFill>
        <p:spPr>
          <a:xfrm>
            <a:off x="20" y="10"/>
            <a:ext cx="4635571" cy="6857990"/>
          </a:xfrm>
          <a:prstGeom prst="rect">
            <a:avLst/>
          </a:prstGeom>
          <a:effectLst/>
        </p:spPr>
      </p:pic>
      <p:cxnSp>
        <p:nvCxnSpPr>
          <p:cNvPr id="28" name="Straight Connector 27">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FB16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0630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0" name="Rectangle 9">
            <a:extLst>
              <a:ext uri="{FF2B5EF4-FFF2-40B4-BE49-F238E27FC236}">
                <a16:creationId xmlns:a16="http://schemas.microsoft.com/office/drawing/2014/main" id="{BEBFA723-5A7B-472D-ABD7-1526B8D3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
            <a:extLst>
              <a:ext uri="{FF2B5EF4-FFF2-40B4-BE49-F238E27FC236}">
                <a16:creationId xmlns:a16="http://schemas.microsoft.com/office/drawing/2014/main" id="{A6B27065-399A-4CF7-BF70-CF79B9848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2" name="Group 13">
            <a:extLst>
              <a:ext uri="{FF2B5EF4-FFF2-40B4-BE49-F238E27FC236}">
                <a16:creationId xmlns:a16="http://schemas.microsoft.com/office/drawing/2014/main" id="{CF22986C-DDF7-4109-9D6A-006800D6B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6" y="52996"/>
            <a:ext cx="6093363" cy="6805005"/>
            <a:chOff x="6095999" y="52996"/>
            <a:chExt cx="6093363" cy="6805005"/>
          </a:xfrm>
          <a:solidFill>
            <a:schemeClr val="accent5">
              <a:alpha val="10000"/>
            </a:schemeClr>
          </a:solidFill>
        </p:grpSpPr>
        <p:sp>
          <p:nvSpPr>
            <p:cNvPr id="113" name="Freeform: Shape 14">
              <a:extLst>
                <a:ext uri="{FF2B5EF4-FFF2-40B4-BE49-F238E27FC236}">
                  <a16:creationId xmlns:a16="http://schemas.microsoft.com/office/drawing/2014/main" id="{4C025298-F835-4B83-A3A3-6555157E0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Freeform: Shape 15">
              <a:extLst>
                <a:ext uri="{FF2B5EF4-FFF2-40B4-BE49-F238E27FC236}">
                  <a16:creationId xmlns:a16="http://schemas.microsoft.com/office/drawing/2014/main" id="{17106C81-A3F0-4DA0-9368-6BBCDB964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Freeform: Shape 16">
              <a:extLst>
                <a:ext uri="{FF2B5EF4-FFF2-40B4-BE49-F238E27FC236}">
                  <a16:creationId xmlns:a16="http://schemas.microsoft.com/office/drawing/2014/main" id="{4B3B35E8-1AF4-4D76-93A5-B0B0884083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5699FF5E-3785-8A4D-9A7B-9C1962B73EFC}"/>
              </a:ext>
            </a:extLst>
          </p:cNvPr>
          <p:cNvSpPr>
            <a:spLocks noGrp="1"/>
          </p:cNvSpPr>
          <p:nvPr>
            <p:ph type="title"/>
          </p:nvPr>
        </p:nvSpPr>
        <p:spPr>
          <a:xfrm>
            <a:off x="804672" y="4862497"/>
            <a:ext cx="2622019" cy="45719"/>
          </a:xfrm>
        </p:spPr>
        <p:txBody>
          <a:bodyPr vert="horz" lIns="91440" tIns="45720" rIns="91440" bIns="45720" rtlCol="0" anchor="t">
            <a:normAutofit fontScale="90000"/>
          </a:bodyPr>
          <a:lstStyle/>
          <a:p>
            <a:pPr algn="just"/>
            <a:endParaRPr lang="en-US" sz="4000" kern="1200" dirty="0">
              <a:solidFill>
                <a:schemeClr val="tx2"/>
              </a:solidFill>
              <a:latin typeface="+mj-lt"/>
              <a:ea typeface="+mj-ea"/>
              <a:cs typeface="+mj-cs"/>
            </a:endParaRPr>
          </a:p>
        </p:txBody>
      </p:sp>
      <p:sp>
        <p:nvSpPr>
          <p:cNvPr id="3" name="Text Placeholder 2">
            <a:extLst>
              <a:ext uri="{FF2B5EF4-FFF2-40B4-BE49-F238E27FC236}">
                <a16:creationId xmlns:a16="http://schemas.microsoft.com/office/drawing/2014/main" id="{CFE22B58-511D-494C-B0FB-652D085FFB6C}"/>
              </a:ext>
            </a:extLst>
          </p:cNvPr>
          <p:cNvSpPr>
            <a:spLocks noGrp="1"/>
          </p:cNvSpPr>
          <p:nvPr>
            <p:ph type="body" idx="1"/>
          </p:nvPr>
        </p:nvSpPr>
        <p:spPr>
          <a:xfrm>
            <a:off x="147782" y="997527"/>
            <a:ext cx="11850254" cy="2807855"/>
          </a:xfrm>
        </p:spPr>
        <p:txBody>
          <a:bodyPr vert="horz" lIns="91440" tIns="45720" rIns="91440" bIns="45720" rtlCol="0" anchor="b">
            <a:normAutofit/>
          </a:bodyPr>
          <a:lstStyle/>
          <a:p>
            <a:r>
              <a:rPr lang="en-US" sz="3600" dirty="0">
                <a:solidFill>
                  <a:schemeClr val="tx2"/>
                </a:solidFill>
              </a:rPr>
              <a:t>https://www.facebook.com/profile.php?id=100081634067513</a:t>
            </a:r>
            <a:endParaRPr lang="en-US" sz="3600" kern="1200" dirty="0">
              <a:solidFill>
                <a:schemeClr val="tx2"/>
              </a:solidFill>
            </a:endParaRPr>
          </a:p>
        </p:txBody>
      </p:sp>
    </p:spTree>
    <p:extLst>
      <p:ext uri="{BB962C8B-B14F-4D97-AF65-F5344CB8AC3E}">
        <p14:creationId xmlns:p14="http://schemas.microsoft.com/office/powerpoint/2010/main" val="95571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717</Words>
  <Application>Microsoft Macintosh PowerPoint</Application>
  <PresentationFormat>Widescreen</PresentationFormat>
  <Paragraphs>16</Paragraphs>
  <Slides>8</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8</vt:i4>
      </vt:variant>
    </vt:vector>
  </HeadingPairs>
  <TitlesOfParts>
    <vt:vector size="14" baseType="lpstr">
      <vt:lpstr>Arial</vt:lpstr>
      <vt:lpstr>Calibri</vt:lpstr>
      <vt:lpstr>Calibri Light</vt:lpstr>
      <vt:lpstr>Helvetica Neue</vt:lpstr>
      <vt:lpstr>PT Sans</vt:lpstr>
      <vt:lpstr>Office Theme</vt:lpstr>
      <vt:lpstr>Traditional Lithuanian toys</vt:lpstr>
      <vt:lpstr>As times change, so do traditions, and that goes for toys as well. Nowadays, children do not play with what my grandmother used to play with. Today's toys are mostly made of rubber and plastic, which is not good for our environment. That's why we want to revive the old traditions and remind people how to make old toys, because it's not only interesting to play with them, but also to make them yourself. </vt:lpstr>
      <vt:lpstr>Our idea</vt:lpstr>
      <vt:lpstr>Our team has worked for a long time and made several toys from wood, yarn and other materials that protect nature. Today we will tell you how we did it and reveal the secrets of toy making. </vt:lpstr>
      <vt:lpstr>The Burzly (Burgzlys)</vt:lpstr>
      <vt:lpstr>Rope roller</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Traditional Lithuanian toys</dc:title>
  <dc:creator>Karolina Šataitė</dc:creator>
  <cp:lastModifiedBy>Irene Morici</cp:lastModifiedBy>
  <cp:revision>3</cp:revision>
  <dcterms:created xsi:type="dcterms:W3CDTF">2022-09-09T13:19:38Z</dcterms:created>
  <dcterms:modified xsi:type="dcterms:W3CDTF">2023-01-30T13:41:59Z</dcterms:modified>
</cp:coreProperties>
</file>