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64" r:id="rId4"/>
    <p:sldId id="263" r:id="rId5"/>
    <p:sldId id="259" r:id="rId6"/>
    <p:sldId id="261" r:id="rId7"/>
    <p:sldId id="266" r:id="rId8"/>
    <p:sldId id="265"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lt-LT"/>
              <a:t>Spustelėję redag. ruoš. pavad. stilių</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a:t>Spustelėkite norėdami redaguoti šablono paantraštės stilių</a:t>
            </a:r>
            <a:endParaRPr lang="en-US" dirty="0"/>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310866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Content Placeholder 2"/>
          <p:cNvSpPr>
            <a:spLocks noGrp="1"/>
          </p:cNvSpPr>
          <p:nvPr>
            <p:ph idx="1"/>
          </p:nvPr>
        </p:nvSpPr>
        <p:spPr/>
        <p:txBody>
          <a:bodyPr anchor="ct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712244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lt-LT"/>
              <a:t>Spustelėję redag. ruoš. pavad. stilių</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Redaguoti šablono teksto stilius</a:t>
            </a:r>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2531995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Date Placeholder 4"/>
          <p:cNvSpPr>
            <a:spLocks noGrp="1"/>
          </p:cNvSpPr>
          <p:nvPr>
            <p:ph type="dt" sz="half" idx="10"/>
          </p:nvPr>
        </p:nvSpPr>
        <p:spPr/>
        <p:txBody>
          <a:bodyPr/>
          <a:lstStyle/>
          <a:p>
            <a:fld id="{2CB99C82-5A98-40FD-877B-0B4EAFFCD8B7}" type="datetimeFigureOut">
              <a:rPr lang="en-US" smtClean="0"/>
              <a:t>1/30/23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3212829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lt-LT"/>
              <a:t>Spustelėję redag. ruoš. pavad. stilių</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7" name="Date Placeholder 6"/>
          <p:cNvSpPr>
            <a:spLocks noGrp="1"/>
          </p:cNvSpPr>
          <p:nvPr>
            <p:ph type="dt" sz="half" idx="10"/>
          </p:nvPr>
        </p:nvSpPr>
        <p:spPr/>
        <p:txBody>
          <a:bodyPr/>
          <a:lstStyle/>
          <a:p>
            <a:fld id="{2CB99C82-5A98-40FD-877B-0B4EAFFCD8B7}" type="datetimeFigureOut">
              <a:rPr lang="en-US" smtClean="0"/>
              <a:t>1/30/23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517959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t-LT"/>
              <a:t>Spustelėję redag. ruoš. pavad. stilių</a:t>
            </a:r>
            <a:endParaRPr lang="en-US" dirty="0"/>
          </a:p>
        </p:txBody>
      </p:sp>
      <p:sp>
        <p:nvSpPr>
          <p:cNvPr id="3" name="Date Placeholder 2"/>
          <p:cNvSpPr>
            <a:spLocks noGrp="1"/>
          </p:cNvSpPr>
          <p:nvPr>
            <p:ph type="dt" sz="half" idx="10"/>
          </p:nvPr>
        </p:nvSpPr>
        <p:spPr/>
        <p:txBody>
          <a:bodyPr/>
          <a:lstStyle/>
          <a:p>
            <a:fld id="{2CB99C82-5A98-40FD-877B-0B4EAFFCD8B7}" type="datetimeFigureOut">
              <a:rPr lang="en-US" smtClean="0"/>
              <a:t>1/30/23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3407907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B99C82-5A98-40FD-877B-0B4EAFFCD8B7}" type="datetimeFigureOut">
              <a:rPr lang="en-US" smtClean="0"/>
              <a:t>1/30/23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3793505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lt-LT"/>
              <a:t>Spustelėję redag. ruoš. pavad. stilių</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Redaguoti šablono teksto stilius</a:t>
            </a:r>
          </a:p>
        </p:txBody>
      </p:sp>
      <p:sp>
        <p:nvSpPr>
          <p:cNvPr id="5" name="Date Placeholder 4"/>
          <p:cNvSpPr>
            <a:spLocks noGrp="1"/>
          </p:cNvSpPr>
          <p:nvPr>
            <p:ph type="dt" sz="half" idx="10"/>
          </p:nvPr>
        </p:nvSpPr>
        <p:spPr/>
        <p:txBody>
          <a:bodyPr/>
          <a:lstStyle/>
          <a:p>
            <a:fld id="{2CB99C82-5A98-40FD-877B-0B4EAFFCD8B7}" type="datetimeFigureOut">
              <a:rPr lang="en-US" smtClean="0"/>
              <a:t>1/30/23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4077524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lt-LT"/>
              <a:t>Spustelėję redag. ruoš. pavad. stilių</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lt-LT"/>
              <a:t>Spustelėkite piktogr. norėdami įtraukti pav.</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Redaguoti šablono teksto stilius</a:t>
            </a:r>
          </a:p>
        </p:txBody>
      </p:sp>
      <p:sp>
        <p:nvSpPr>
          <p:cNvPr id="5" name="Date Placeholder 4"/>
          <p:cNvSpPr>
            <a:spLocks noGrp="1"/>
          </p:cNvSpPr>
          <p:nvPr>
            <p:ph type="dt" sz="half" idx="10"/>
          </p:nvPr>
        </p:nvSpPr>
        <p:spPr>
          <a:xfrm>
            <a:off x="6399212" y="5883275"/>
            <a:ext cx="914400" cy="365125"/>
          </a:xfrm>
        </p:spPr>
        <p:txBody>
          <a:bodyPr/>
          <a:lstStyle/>
          <a:p>
            <a:fld id="{2CB99C82-5A98-40FD-877B-0B4EAFFCD8B7}" type="datetimeFigureOut">
              <a:rPr lang="en-US" smtClean="0"/>
              <a:t>1/30/23</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590595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nė nuotrauka su antrašte">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lt-LT"/>
              <a:t>Spustelėję redag. ruoš. pavad. stilių</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lt-LT"/>
              <a:t>Spustelėkite piktogr. norėdami įtraukti pav.</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Redaguoti šablono teksto stilius</a:t>
            </a:r>
          </a:p>
        </p:txBody>
      </p:sp>
      <p:sp>
        <p:nvSpPr>
          <p:cNvPr id="5" name="Date Placeholder 4"/>
          <p:cNvSpPr>
            <a:spLocks noGrp="1"/>
          </p:cNvSpPr>
          <p:nvPr>
            <p:ph type="dt" sz="half" idx="10"/>
          </p:nvPr>
        </p:nvSpPr>
        <p:spPr/>
        <p:txBody>
          <a:bodyPr/>
          <a:lstStyle/>
          <a:p>
            <a:fld id="{2CB99C82-5A98-40FD-877B-0B4EAFFCD8B7}" type="datetimeFigureOut">
              <a:rPr lang="en-US" smtClean="0"/>
              <a:t>1/30/23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453036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avadinimas ir antraštė">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lt-LT"/>
              <a:t>Spustelėję redag. ruoš. pavad. stilių</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Redaguoti šablono teksto stilius</a:t>
            </a:r>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2875663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asiūlymas su antrašte">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lt-LT"/>
              <a:t>Spustelėję redag. ruoš. pavad. stilių</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lt-LT"/>
              <a:t>Redaguoti šablono teksto stilius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lt-LT"/>
              <a:t>Redaguoti šablono teksto stilius</a:t>
            </a:r>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4122571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ortelės pavadinimas">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lt-LT"/>
              <a:t>Spustelėję redag. ruoš. pavad. stilių</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lt-LT"/>
              <a:t>Redaguoti šablono teksto stilius</a:t>
            </a:r>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255454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asiūlymo pavadinimas kortelės">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lt-LT"/>
              <a:t>Spustelėję redag. ruoš. pavad. stilių</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lt-LT"/>
              <a:t>Redaguoti šablono teksto stilius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Redaguoti šablono teksto stilius</a:t>
            </a:r>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15769075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arba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lt-LT"/>
              <a:t>Spustelėję redag. ruoš. pavad. stilių</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lt-LT"/>
              <a:t>Redaguoti šablono teksto stilius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Redaguoti šablono teksto stilius</a:t>
            </a:r>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416818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lt-LT"/>
              <a:t>Spustelėję redag. ruoš. pavad. stilių</a:t>
            </a:r>
            <a:endParaRPr lang="en-US" dirty="0"/>
          </a:p>
        </p:txBody>
      </p:sp>
      <p:sp>
        <p:nvSpPr>
          <p:cNvPr id="3" name="Vertical Text Placeholder 2"/>
          <p:cNvSpPr>
            <a:spLocks noGrp="1"/>
          </p:cNvSpPr>
          <p:nvPr>
            <p:ph type="body" orient="vert" idx="1"/>
          </p:nvPr>
        </p:nvSpPr>
        <p:spPr/>
        <p:txBody>
          <a:bodyPr vert="eaVert" ancho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674157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lt-LT"/>
              <a:t>Spustelėję redag. ruoš. pavad. stilių</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10"/>
          </p:nvPr>
        </p:nvSpPr>
        <p:spPr/>
        <p:txBody>
          <a:bodyPr/>
          <a:lstStyle/>
          <a:p>
            <a:fld id="{2CB99C82-5A98-40FD-877B-0B4EAFFCD8B7}" type="datetimeFigureOut">
              <a:rPr lang="en-US" smtClean="0"/>
              <a:t>1/30/23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92BCF6-4A15-4035-8694-F5B6EB07DD7D}" type="slidenum">
              <a:rPr lang="en-US" smtClean="0"/>
              <a:t>‹N›</a:t>
            </a:fld>
            <a:endParaRPr lang="en-US"/>
          </a:p>
        </p:txBody>
      </p:sp>
    </p:spTree>
    <p:extLst>
      <p:ext uri="{BB962C8B-B14F-4D97-AF65-F5344CB8AC3E}">
        <p14:creationId xmlns:p14="http://schemas.microsoft.com/office/powerpoint/2010/main" val="2452126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lt-LT"/>
              <a:t>Spustelėję redag. ruoš. pavad. stilių</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2CB99C82-5A98-40FD-877B-0B4EAFFCD8B7}" type="datetimeFigureOut">
              <a:rPr lang="en-US" smtClean="0"/>
              <a:t>1/30/23</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692BCF6-4A15-4035-8694-F5B6EB07DD7D}" type="slidenum">
              <a:rPr lang="en-US" smtClean="0"/>
              <a:t>‹N›</a:t>
            </a:fld>
            <a:endParaRPr lang="en-US"/>
          </a:p>
        </p:txBody>
      </p:sp>
    </p:spTree>
    <p:extLst>
      <p:ext uri="{BB962C8B-B14F-4D97-AF65-F5344CB8AC3E}">
        <p14:creationId xmlns:p14="http://schemas.microsoft.com/office/powerpoint/2010/main" val="347312089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ctrTitle"/>
          </p:nvPr>
        </p:nvSpPr>
        <p:spPr/>
        <p:txBody>
          <a:bodyPr>
            <a:normAutofit/>
          </a:bodyPr>
          <a:lstStyle/>
          <a:p>
            <a:r>
              <a:rPr lang="en-US" sz="8000" dirty="0">
                <a:latin typeface="Arial" panose="020B0604020202020204" pitchFamily="34" charset="0"/>
                <a:cs typeface="Arial" panose="020B0604020202020204" pitchFamily="34" charset="0"/>
              </a:rPr>
              <a:t>3D Printers</a:t>
            </a:r>
          </a:p>
        </p:txBody>
      </p:sp>
      <p:sp>
        <p:nvSpPr>
          <p:cNvPr id="3" name="Antrinis pavadinimas 2"/>
          <p:cNvSpPr>
            <a:spLocks noGrp="1"/>
          </p:cNvSpPr>
          <p:nvPr>
            <p:ph type="subTitle" idx="1"/>
          </p:nvPr>
        </p:nvSpPr>
        <p:spPr>
          <a:xfrm>
            <a:off x="2055812" y="5809593"/>
            <a:ext cx="8676222" cy="1905000"/>
          </a:xfrm>
        </p:spPr>
        <p:txBody>
          <a:bodyPr>
            <a:normAutofit/>
          </a:bodyPr>
          <a:lstStyle/>
          <a:p>
            <a:r>
              <a:rPr lang="it-IT" sz="1200" b="0" i="0" dirty="0">
                <a:solidFill>
                  <a:schemeClr val="tx1"/>
                </a:solidFill>
                <a:effectLst/>
                <a:latin typeface="PT Sans" panose="020B0503020203020204" pitchFamily="34" charset="77"/>
              </a:rPr>
              <a:t>The </a:t>
            </a:r>
            <a:r>
              <a:rPr lang="it-IT" sz="1200" b="0" i="0" dirty="0" err="1">
                <a:solidFill>
                  <a:schemeClr val="tx1"/>
                </a:solidFill>
                <a:effectLst/>
                <a:latin typeface="PT Sans" panose="020B0503020203020204" pitchFamily="34" charset="77"/>
              </a:rPr>
              <a:t>European</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Commission’s</a:t>
            </a:r>
            <a:r>
              <a:rPr lang="it-IT" sz="1200" b="0" i="0" dirty="0">
                <a:solidFill>
                  <a:schemeClr val="tx1"/>
                </a:solidFill>
                <a:effectLst/>
                <a:latin typeface="PT Sans" panose="020B0503020203020204" pitchFamily="34" charset="77"/>
              </a:rPr>
              <a:t> support for the production of </a:t>
            </a:r>
            <a:r>
              <a:rPr lang="it-IT" sz="1200" b="0" i="0" dirty="0" err="1">
                <a:solidFill>
                  <a:schemeClr val="tx1"/>
                </a:solidFill>
                <a:effectLst/>
                <a:latin typeface="PT Sans" panose="020B0503020203020204" pitchFamily="34" charset="77"/>
              </a:rPr>
              <a:t>this</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publication</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does</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not</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constitute</a:t>
            </a:r>
            <a:r>
              <a:rPr lang="it-IT" sz="1200" b="0" i="0" dirty="0">
                <a:solidFill>
                  <a:schemeClr val="tx1"/>
                </a:solidFill>
                <a:effectLst/>
                <a:latin typeface="PT Sans" panose="020B0503020203020204" pitchFamily="34" charset="77"/>
              </a:rPr>
              <a:t> an endorsement of the </a:t>
            </a:r>
            <a:r>
              <a:rPr lang="it-IT" sz="1200" b="0" i="0" dirty="0" err="1">
                <a:solidFill>
                  <a:schemeClr val="tx1"/>
                </a:solidFill>
                <a:effectLst/>
                <a:latin typeface="PT Sans" panose="020B0503020203020204" pitchFamily="34" charset="77"/>
              </a:rPr>
              <a:t>contents</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which</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reflect</a:t>
            </a:r>
            <a:r>
              <a:rPr lang="it-IT" sz="1200" b="0" i="0" dirty="0">
                <a:solidFill>
                  <a:schemeClr val="tx1"/>
                </a:solidFill>
                <a:effectLst/>
                <a:latin typeface="PT Sans" panose="020B0503020203020204" pitchFamily="34" charset="77"/>
              </a:rPr>
              <a:t> the </a:t>
            </a:r>
            <a:r>
              <a:rPr lang="it-IT" sz="1200" b="0" i="0" dirty="0" err="1">
                <a:solidFill>
                  <a:schemeClr val="tx1"/>
                </a:solidFill>
                <a:effectLst/>
                <a:latin typeface="PT Sans" panose="020B0503020203020204" pitchFamily="34" charset="77"/>
              </a:rPr>
              <a:t>views</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only</a:t>
            </a:r>
            <a:r>
              <a:rPr lang="it-IT" sz="1200" b="0" i="0" dirty="0">
                <a:solidFill>
                  <a:schemeClr val="tx1"/>
                </a:solidFill>
                <a:effectLst/>
                <a:latin typeface="PT Sans" panose="020B0503020203020204" pitchFamily="34" charset="77"/>
              </a:rPr>
              <a:t> of the </a:t>
            </a:r>
            <a:r>
              <a:rPr lang="it-IT" sz="1200" b="0" i="0" dirty="0" err="1">
                <a:solidFill>
                  <a:schemeClr val="tx1"/>
                </a:solidFill>
                <a:effectLst/>
                <a:latin typeface="PT Sans" panose="020B0503020203020204" pitchFamily="34" charset="77"/>
              </a:rPr>
              <a:t>authors</a:t>
            </a:r>
            <a:r>
              <a:rPr lang="it-IT" sz="1200" b="0" i="0" dirty="0">
                <a:solidFill>
                  <a:schemeClr val="tx1"/>
                </a:solidFill>
                <a:effectLst/>
                <a:latin typeface="PT Sans" panose="020B0503020203020204" pitchFamily="34" charset="77"/>
              </a:rPr>
              <a:t>, and the Commission </a:t>
            </a:r>
            <a:r>
              <a:rPr lang="it-IT" sz="1200" b="0" i="0" dirty="0" err="1">
                <a:solidFill>
                  <a:schemeClr val="tx1"/>
                </a:solidFill>
                <a:effectLst/>
                <a:latin typeface="PT Sans" panose="020B0503020203020204" pitchFamily="34" charset="77"/>
              </a:rPr>
              <a:t>cannot</a:t>
            </a:r>
            <a:r>
              <a:rPr lang="it-IT" sz="1200" b="0" i="0" dirty="0">
                <a:solidFill>
                  <a:schemeClr val="tx1"/>
                </a:solidFill>
                <a:effectLst/>
                <a:latin typeface="PT Sans" panose="020B0503020203020204" pitchFamily="34" charset="77"/>
              </a:rPr>
              <a:t> be </a:t>
            </a:r>
            <a:r>
              <a:rPr lang="it-IT" sz="1200" b="0" i="0" dirty="0" err="1">
                <a:solidFill>
                  <a:schemeClr val="tx1"/>
                </a:solidFill>
                <a:effectLst/>
                <a:latin typeface="PT Sans" panose="020B0503020203020204" pitchFamily="34" charset="77"/>
              </a:rPr>
              <a:t>held</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responsible</a:t>
            </a:r>
            <a:r>
              <a:rPr lang="it-IT" sz="1200" b="0" i="0" dirty="0">
                <a:solidFill>
                  <a:schemeClr val="tx1"/>
                </a:solidFill>
                <a:effectLst/>
                <a:latin typeface="PT Sans" panose="020B0503020203020204" pitchFamily="34" charset="77"/>
              </a:rPr>
              <a:t> for </a:t>
            </a:r>
            <a:r>
              <a:rPr lang="it-IT" sz="1200" b="0" i="0" dirty="0" err="1">
                <a:solidFill>
                  <a:schemeClr val="tx1"/>
                </a:solidFill>
                <a:effectLst/>
                <a:latin typeface="PT Sans" panose="020B0503020203020204" pitchFamily="34" charset="77"/>
              </a:rPr>
              <a:t>any</a:t>
            </a:r>
            <a:r>
              <a:rPr lang="it-IT" sz="1200" b="0" i="0" dirty="0">
                <a:solidFill>
                  <a:schemeClr val="tx1"/>
                </a:solidFill>
                <a:effectLst/>
                <a:latin typeface="PT Sans" panose="020B0503020203020204" pitchFamily="34" charset="77"/>
              </a:rPr>
              <a:t> use </a:t>
            </a:r>
            <a:r>
              <a:rPr lang="it-IT" sz="1200" b="0" i="0" dirty="0" err="1">
                <a:solidFill>
                  <a:schemeClr val="tx1"/>
                </a:solidFill>
                <a:effectLst/>
                <a:latin typeface="PT Sans" panose="020B0503020203020204" pitchFamily="34" charset="77"/>
              </a:rPr>
              <a:t>which</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may</a:t>
            </a:r>
            <a:r>
              <a:rPr lang="it-IT" sz="1200" b="0" i="0" dirty="0">
                <a:solidFill>
                  <a:schemeClr val="tx1"/>
                </a:solidFill>
                <a:effectLst/>
                <a:latin typeface="PT Sans" panose="020B0503020203020204" pitchFamily="34" charset="77"/>
              </a:rPr>
              <a:t> be made of the information </a:t>
            </a:r>
            <a:r>
              <a:rPr lang="it-IT" sz="1200" b="0" i="0" dirty="0" err="1">
                <a:solidFill>
                  <a:schemeClr val="tx1"/>
                </a:solidFill>
                <a:effectLst/>
                <a:latin typeface="PT Sans" panose="020B0503020203020204" pitchFamily="34" charset="77"/>
              </a:rPr>
              <a:t>contained</a:t>
            </a:r>
            <a:r>
              <a:rPr lang="it-IT" sz="1200" b="0" i="0" dirty="0">
                <a:solidFill>
                  <a:schemeClr val="tx1"/>
                </a:solidFill>
                <a:effectLst/>
                <a:latin typeface="PT Sans" panose="020B0503020203020204" pitchFamily="34" charset="77"/>
              </a:rPr>
              <a:t> </a:t>
            </a:r>
            <a:r>
              <a:rPr lang="it-IT" sz="1200" b="0" i="0" dirty="0" err="1">
                <a:solidFill>
                  <a:schemeClr val="tx1"/>
                </a:solidFill>
                <a:effectLst/>
                <a:latin typeface="PT Sans" panose="020B0503020203020204" pitchFamily="34" charset="77"/>
              </a:rPr>
              <a:t>therein</a:t>
            </a:r>
            <a:r>
              <a:rPr lang="it-IT" sz="1200" b="0" i="0" dirty="0">
                <a:solidFill>
                  <a:schemeClr val="tx1"/>
                </a:solidFill>
                <a:effectLst/>
                <a:latin typeface="PT Sans" panose="020B0503020203020204" pitchFamily="34" charset="77"/>
              </a:rPr>
              <a:t>. </a:t>
            </a:r>
            <a:r>
              <a:rPr lang="it-IT" sz="1200" b="0" i="1" u="none" strike="noStrike" dirty="0">
                <a:solidFill>
                  <a:srgbClr val="FFFFFF"/>
                </a:solidFill>
                <a:effectLst/>
                <a:latin typeface="PT Sans" panose="020B0503020203020204" pitchFamily="34" charset="77"/>
              </a:rPr>
              <a:t>Project: “OUTSIDE- Open </a:t>
            </a:r>
            <a:r>
              <a:rPr lang="it-IT" sz="1200" b="0" i="1" u="none" strike="noStrike" dirty="0" err="1">
                <a:solidFill>
                  <a:srgbClr val="FFFFFF"/>
                </a:solidFill>
                <a:effectLst/>
                <a:latin typeface="PT Sans" panose="020B0503020203020204" pitchFamily="34" charset="77"/>
              </a:rPr>
              <a:t>commUniTies</a:t>
            </a:r>
            <a:r>
              <a:rPr lang="it-IT" sz="1200" b="0" i="1" u="none" strike="noStrike" dirty="0">
                <a:solidFill>
                  <a:srgbClr val="FFFFFF"/>
                </a:solidFill>
                <a:effectLst/>
                <a:latin typeface="PT Sans" panose="020B0503020203020204" pitchFamily="34" charset="77"/>
              </a:rPr>
              <a:t> for </a:t>
            </a:r>
            <a:r>
              <a:rPr lang="it-IT" sz="1200" b="0" i="1" u="none" strike="noStrike" dirty="0" err="1">
                <a:solidFill>
                  <a:srgbClr val="FFFFFF"/>
                </a:solidFill>
                <a:effectLst/>
                <a:latin typeface="PT Sans" panose="020B0503020203020204" pitchFamily="34" charset="77"/>
              </a:rPr>
              <a:t>SustaInable</a:t>
            </a:r>
            <a:r>
              <a:rPr lang="it-IT" sz="1200" dirty="0">
                <a:effectLst/>
              </a:rPr>
              <a:t> </a:t>
            </a:r>
            <a:r>
              <a:rPr lang="it-IT" sz="1200" b="0" i="1" u="none" strike="noStrike" dirty="0" err="1">
                <a:solidFill>
                  <a:srgbClr val="FFFFFF"/>
                </a:solidFill>
                <a:effectLst/>
                <a:latin typeface="PT Sans" panose="020B0503020203020204" pitchFamily="34" charset="77"/>
              </a:rPr>
              <a:t>DevelopmEnt</a:t>
            </a:r>
            <a:r>
              <a:rPr lang="it-IT" sz="1200" b="0" i="1" u="none" strike="noStrike" dirty="0">
                <a:solidFill>
                  <a:srgbClr val="FFFFFF"/>
                </a:solidFill>
                <a:effectLst/>
                <a:latin typeface="PT Sans" panose="020B0503020203020204" pitchFamily="34" charset="77"/>
              </a:rPr>
              <a:t>” Nr. 2020-1-IT02-KA201-079803 - Nr. 2020-1-IT02-KA201-079803</a:t>
            </a:r>
            <a:endParaRPr lang="it-IT" sz="1200" b="0" dirty="0">
              <a:effectLst/>
            </a:endParaRPr>
          </a:p>
          <a:p>
            <a:br>
              <a:rPr lang="it-IT" sz="1100" dirty="0"/>
            </a:br>
            <a:endParaRPr lang="en-US" sz="1400" dirty="0">
              <a:solidFill>
                <a:schemeClr val="tx1"/>
              </a:solidFill>
            </a:endParaRPr>
          </a:p>
        </p:txBody>
      </p:sp>
      <p:pic>
        <p:nvPicPr>
          <p:cNvPr id="5" name="Immagine 4">
            <a:extLst>
              <a:ext uri="{FF2B5EF4-FFF2-40B4-BE49-F238E27FC236}">
                <a16:creationId xmlns:a16="http://schemas.microsoft.com/office/drawing/2014/main" id="{AC2D47A1-C53F-E4A8-307F-D9387DD3F9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63088" y="495300"/>
            <a:ext cx="1955800" cy="571500"/>
          </a:xfrm>
          <a:prstGeom prst="rect">
            <a:avLst/>
          </a:prstGeom>
        </p:spPr>
      </p:pic>
      <p:pic>
        <p:nvPicPr>
          <p:cNvPr id="7" name="Immagine 6">
            <a:extLst>
              <a:ext uri="{FF2B5EF4-FFF2-40B4-BE49-F238E27FC236}">
                <a16:creationId xmlns:a16="http://schemas.microsoft.com/office/drawing/2014/main" id="{7A703C65-E8D2-F14C-B7B6-F135077621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866" y="495300"/>
            <a:ext cx="2717800" cy="622300"/>
          </a:xfrm>
          <a:prstGeom prst="rect">
            <a:avLst/>
          </a:prstGeom>
        </p:spPr>
      </p:pic>
    </p:spTree>
    <p:extLst>
      <p:ext uri="{BB962C8B-B14F-4D97-AF65-F5344CB8AC3E}">
        <p14:creationId xmlns:p14="http://schemas.microsoft.com/office/powerpoint/2010/main" val="222958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3D Printing | City of Portsmou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4143" y="1004103"/>
            <a:ext cx="7092757" cy="51245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91885" y="1365758"/>
            <a:ext cx="4301411" cy="4401205"/>
          </a:xfrm>
          <a:prstGeom prst="rect">
            <a:avLst/>
          </a:prstGeom>
          <a:noFill/>
        </p:spPr>
        <p:txBody>
          <a:bodyPr wrap="square" rtlCol="0">
            <a:spAutoFit/>
          </a:bodyPr>
          <a:lstStyle/>
          <a:p>
            <a:pPr algn="just"/>
            <a:r>
              <a:rPr lang="en-US" sz="2800" dirty="0"/>
              <a:t>3D printers are tools that can take a 3D digital model created with basic 3D modelling software and turn it into something you can touch. This makes them a perfect tool to turn your imagination into reality.</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3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583109" y="-426097"/>
            <a:ext cx="9905998" cy="1905000"/>
          </a:xfrm>
        </p:spPr>
        <p:txBody>
          <a:bodyPr>
            <a:normAutofit/>
          </a:bodyPr>
          <a:lstStyle/>
          <a:p>
            <a:pPr algn="ctr"/>
            <a:r>
              <a:rPr lang="en-US" sz="4000" dirty="0"/>
              <a:t>How do they work?</a:t>
            </a:r>
          </a:p>
        </p:txBody>
      </p:sp>
      <p:sp>
        <p:nvSpPr>
          <p:cNvPr id="3" name="Turinio vietos rezervavimo ženklas 2"/>
          <p:cNvSpPr>
            <a:spLocks noGrp="1"/>
          </p:cNvSpPr>
          <p:nvPr>
            <p:ph idx="1"/>
          </p:nvPr>
        </p:nvSpPr>
        <p:spPr>
          <a:xfrm>
            <a:off x="530258" y="1202094"/>
            <a:ext cx="4783525" cy="5133392"/>
          </a:xfrm>
        </p:spPr>
        <p:txBody>
          <a:bodyPr>
            <a:noAutofit/>
          </a:bodyPr>
          <a:lstStyle/>
          <a:p>
            <a:pPr marL="0" indent="0">
              <a:buNone/>
            </a:pPr>
            <a:r>
              <a:rPr lang="en-US" sz="2800" dirty="0">
                <a:effectLst>
                  <a:glow rad="38100">
                    <a:schemeClr val="bg1">
                      <a:lumMod val="50000"/>
                      <a:lumOff val="50000"/>
                      <a:alpha val="20000"/>
                    </a:schemeClr>
                  </a:glow>
                  <a:outerShdw blurRad="38100" dist="38100" dir="2700000" algn="tl">
                    <a:srgbClr val="000000">
                      <a:alpha val="43137"/>
                    </a:srgbClr>
                  </a:outerShdw>
                </a:effectLst>
              </a:rPr>
              <a:t>The printing material is transported in a form of a plastic string which then gets fed into a heated nozzle. The nozzles vary on the type of used filament, because some filaments require higher or lower temperatures than others. The nozzles can be changed to change the printing speed and texture of the final product.</a:t>
            </a:r>
            <a:endParaRPr lang="en-US" sz="2800" dirty="0"/>
          </a:p>
        </p:txBody>
      </p:sp>
      <p:pic>
        <p:nvPicPr>
          <p:cNvPr id="4" name="Paveikslėlis 3"/>
          <p:cNvPicPr>
            <a:picLocks noChangeAspect="1"/>
          </p:cNvPicPr>
          <p:nvPr/>
        </p:nvPicPr>
        <p:blipFill>
          <a:blip r:embed="rId2"/>
          <a:stretch>
            <a:fillRect/>
          </a:stretch>
        </p:blipFill>
        <p:spPr>
          <a:xfrm>
            <a:off x="5629400" y="2146041"/>
            <a:ext cx="6221779" cy="2793059"/>
          </a:xfrm>
          <a:prstGeom prst="rect">
            <a:avLst/>
          </a:prstGeom>
        </p:spPr>
      </p:pic>
    </p:spTree>
    <p:extLst>
      <p:ext uri="{BB962C8B-B14F-4D97-AF65-F5344CB8AC3E}">
        <p14:creationId xmlns:p14="http://schemas.microsoft.com/office/powerpoint/2010/main" val="41976199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1217" y="714305"/>
            <a:ext cx="5495730" cy="4893647"/>
          </a:xfrm>
          <a:prstGeom prst="rect">
            <a:avLst/>
          </a:prstGeom>
          <a:noFill/>
        </p:spPr>
        <p:txBody>
          <a:bodyPr wrap="square" rtlCol="0">
            <a:spAutoFit/>
          </a:bodyPr>
          <a:lstStyle/>
          <a:p>
            <a:r>
              <a:rPr lang="en-US" sz="2400" dirty="0"/>
              <a:t>With the help of motors, we can move the nozzle or the 3D printer’s printing base itself. Within the 3D modeling software, we can change the size of the printed product and  the size of the printing nozzle. The smaller the plastic comes out of the nozzle, the finer and smoother the finished product will be. Our main product will be small accessories such as these tiny hearts with which you‘ll be able to show appreciation to your country. </a:t>
            </a:r>
          </a:p>
        </p:txBody>
      </p:sp>
      <p:pic>
        <p:nvPicPr>
          <p:cNvPr id="3" name="Paveikslėlis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10373" y="981257"/>
            <a:ext cx="5381627" cy="4729077"/>
          </a:xfrm>
          <a:prstGeom prst="rect">
            <a:avLst/>
          </a:prstGeom>
        </p:spPr>
      </p:pic>
    </p:spTree>
    <p:extLst>
      <p:ext uri="{BB962C8B-B14F-4D97-AF65-F5344CB8AC3E}">
        <p14:creationId xmlns:p14="http://schemas.microsoft.com/office/powerpoint/2010/main" val="679469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en-US" sz="4000" dirty="0"/>
              <a:t>What comes to mind when someone says “3d printer”?</a:t>
            </a:r>
          </a:p>
        </p:txBody>
      </p:sp>
      <p:sp>
        <p:nvSpPr>
          <p:cNvPr id="3" name="Turinio vietos rezervavimo ženklas 2"/>
          <p:cNvSpPr>
            <a:spLocks noGrp="1"/>
          </p:cNvSpPr>
          <p:nvPr>
            <p:ph idx="1"/>
          </p:nvPr>
        </p:nvSpPr>
        <p:spPr>
          <a:xfrm>
            <a:off x="1141413" y="1985864"/>
            <a:ext cx="9905998" cy="3124201"/>
          </a:xfrm>
        </p:spPr>
        <p:txBody>
          <a:bodyPr/>
          <a:lstStyle/>
          <a:p>
            <a:r>
              <a:rPr lang="en-US" sz="3200" dirty="0"/>
              <a:t>Miniature figurines</a:t>
            </a:r>
          </a:p>
          <a:p>
            <a:r>
              <a:rPr lang="en-US" sz="3200" dirty="0"/>
              <a:t>Tiny accessories</a:t>
            </a:r>
          </a:p>
          <a:p>
            <a:r>
              <a:rPr lang="en-US" sz="3200" dirty="0"/>
              <a:t>Ability to create useful tools</a:t>
            </a:r>
          </a:p>
          <a:p>
            <a:pPr marL="0" indent="0">
              <a:buNone/>
            </a:pPr>
            <a:endParaRPr lang="en-US" dirty="0"/>
          </a:p>
        </p:txBody>
      </p:sp>
      <p:sp>
        <p:nvSpPr>
          <p:cNvPr id="4" name="Pavadinimas 1"/>
          <p:cNvSpPr txBox="1">
            <a:spLocks/>
          </p:cNvSpPr>
          <p:nvPr/>
        </p:nvSpPr>
        <p:spPr>
          <a:xfrm>
            <a:off x="1141413" y="4157565"/>
            <a:ext cx="9905998" cy="1905000"/>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But barely anyone thinks about the material itself: Plastic</a:t>
            </a:r>
          </a:p>
        </p:txBody>
      </p:sp>
    </p:spTree>
    <p:extLst>
      <p:ext uri="{BB962C8B-B14F-4D97-AF65-F5344CB8AC3E}">
        <p14:creationId xmlns:p14="http://schemas.microsoft.com/office/powerpoint/2010/main" val="3225440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ctrTitle"/>
          </p:nvPr>
        </p:nvSpPr>
        <p:spPr>
          <a:xfrm>
            <a:off x="1751012" y="401216"/>
            <a:ext cx="8676222" cy="1673291"/>
          </a:xfrm>
        </p:spPr>
        <p:txBody>
          <a:bodyPr/>
          <a:lstStyle/>
          <a:p>
            <a:r>
              <a:rPr lang="lt-LT" dirty="0" err="1"/>
              <a:t>Our</a:t>
            </a:r>
            <a:r>
              <a:rPr lang="lt-LT" dirty="0"/>
              <a:t> </a:t>
            </a:r>
            <a:r>
              <a:rPr lang="en-US" dirty="0"/>
              <a:t>3D printer filament is different</a:t>
            </a:r>
          </a:p>
        </p:txBody>
      </p:sp>
      <p:sp>
        <p:nvSpPr>
          <p:cNvPr id="3" name="Antrinis pavadinimas 2"/>
          <p:cNvSpPr>
            <a:spLocks noGrp="1"/>
          </p:cNvSpPr>
          <p:nvPr>
            <p:ph type="subTitle" idx="1"/>
          </p:nvPr>
        </p:nvSpPr>
        <p:spPr>
          <a:xfrm>
            <a:off x="1751012" y="2169368"/>
            <a:ext cx="8676222" cy="1905000"/>
          </a:xfrm>
        </p:spPr>
        <p:txBody>
          <a:bodyPr>
            <a:noAutofit/>
          </a:bodyPr>
          <a:lstStyle/>
          <a:p>
            <a:r>
              <a:rPr lang="en-US" sz="3200" dirty="0"/>
              <a:t>All this time we were talking about using plastic as a 3D printer’s main material, but by using a bio-degradable 3D printer filament created by a Lithuanian company called “</a:t>
            </a:r>
            <a:r>
              <a:rPr lang="en-US" sz="3200" dirty="0" err="1"/>
              <a:t>Filalab</a:t>
            </a:r>
            <a:r>
              <a:rPr lang="en-US" sz="3200" dirty="0"/>
              <a:t>”, we can create products that not are not only stylish but also don’t pollute the environment.</a:t>
            </a:r>
          </a:p>
        </p:txBody>
      </p:sp>
    </p:spTree>
    <p:extLst>
      <p:ext uri="{BB962C8B-B14F-4D97-AF65-F5344CB8AC3E}">
        <p14:creationId xmlns:p14="http://schemas.microsoft.com/office/powerpoint/2010/main" val="3270249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urinio vietos rezervavimo ženklas 2"/>
          <p:cNvSpPr>
            <a:spLocks noGrp="1"/>
          </p:cNvSpPr>
          <p:nvPr>
            <p:ph idx="1"/>
          </p:nvPr>
        </p:nvSpPr>
        <p:spPr>
          <a:xfrm>
            <a:off x="1141413" y="615821"/>
            <a:ext cx="9905998" cy="5175380"/>
          </a:xfrm>
        </p:spPr>
        <p:txBody>
          <a:bodyPr>
            <a:normAutofit/>
          </a:bodyPr>
          <a:lstStyle/>
          <a:p>
            <a:pPr marL="0" indent="0" algn="ctr">
              <a:buNone/>
            </a:pPr>
            <a:r>
              <a:rPr lang="lt-LT" sz="4800" dirty="0" err="1"/>
              <a:t>With</a:t>
            </a:r>
            <a:r>
              <a:rPr lang="lt-LT" sz="4800" dirty="0"/>
              <a:t> </a:t>
            </a:r>
            <a:r>
              <a:rPr lang="lt-LT" sz="4800" dirty="0" err="1"/>
              <a:t>the</a:t>
            </a:r>
            <a:r>
              <a:rPr lang="lt-LT" sz="4800" dirty="0"/>
              <a:t> </a:t>
            </a:r>
            <a:r>
              <a:rPr lang="lt-LT" sz="4800" dirty="0" err="1"/>
              <a:t>help</a:t>
            </a:r>
            <a:r>
              <a:rPr lang="lt-LT" sz="4800" dirty="0"/>
              <a:t> </a:t>
            </a:r>
            <a:r>
              <a:rPr lang="lt-LT" sz="4800" dirty="0" err="1"/>
              <a:t>of</a:t>
            </a:r>
            <a:r>
              <a:rPr lang="lt-LT" sz="4800" dirty="0"/>
              <a:t> </a:t>
            </a:r>
            <a:r>
              <a:rPr lang="lt-LT" sz="4800" dirty="0" err="1"/>
              <a:t>our</a:t>
            </a:r>
            <a:r>
              <a:rPr lang="lt-LT" sz="4800" dirty="0"/>
              <a:t> IT </a:t>
            </a:r>
            <a:r>
              <a:rPr lang="lt-LT" sz="4800" dirty="0" err="1"/>
              <a:t>specialist</a:t>
            </a:r>
            <a:r>
              <a:rPr lang="lt-LT" sz="4800" dirty="0"/>
              <a:t> Dainius </a:t>
            </a:r>
            <a:r>
              <a:rPr lang="lt-LT" sz="4800" dirty="0" err="1"/>
              <a:t>Žagunis</a:t>
            </a:r>
            <a:r>
              <a:rPr lang="lt-LT" sz="4800" dirty="0"/>
              <a:t>, </a:t>
            </a:r>
            <a:r>
              <a:rPr lang="lt-LT" sz="4800" dirty="0" err="1"/>
              <a:t>who</a:t>
            </a:r>
            <a:r>
              <a:rPr lang="lt-LT" sz="4800" dirty="0"/>
              <a:t> </a:t>
            </a:r>
            <a:r>
              <a:rPr lang="lt-LT" sz="4800" dirty="0" err="1"/>
              <a:t>volunteered</a:t>
            </a:r>
            <a:r>
              <a:rPr lang="lt-LT" sz="4800" dirty="0"/>
              <a:t> to </a:t>
            </a:r>
            <a:r>
              <a:rPr lang="lt-LT" sz="4800" dirty="0" err="1"/>
              <a:t>help</a:t>
            </a:r>
            <a:r>
              <a:rPr lang="en-US" sz="4800" dirty="0"/>
              <a:t> in creating and printing objects,</a:t>
            </a:r>
            <a:r>
              <a:rPr lang="lt-LT" sz="4800" dirty="0"/>
              <a:t> </a:t>
            </a:r>
            <a:r>
              <a:rPr lang="lt-LT" sz="4800" dirty="0" err="1"/>
              <a:t>and</a:t>
            </a:r>
            <a:r>
              <a:rPr lang="lt-LT" sz="4800" dirty="0"/>
              <a:t> Merkinė Vincas Krėvė </a:t>
            </a:r>
            <a:r>
              <a:rPr lang="lt-LT" sz="4800" dirty="0" err="1"/>
              <a:t>gymnasium‘s</a:t>
            </a:r>
            <a:r>
              <a:rPr lang="lt-LT" sz="4800" dirty="0"/>
              <a:t> </a:t>
            </a:r>
            <a:r>
              <a:rPr lang="en-US" sz="4800" dirty="0"/>
              <a:t>available 3D printer this project can come to fruition.</a:t>
            </a:r>
          </a:p>
        </p:txBody>
      </p:sp>
    </p:spTree>
    <p:extLst>
      <p:ext uri="{BB962C8B-B14F-4D97-AF65-F5344CB8AC3E}">
        <p14:creationId xmlns:p14="http://schemas.microsoft.com/office/powerpoint/2010/main" val="42756537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1104091" y="1766595"/>
            <a:ext cx="9905998" cy="1905000"/>
          </a:xfrm>
        </p:spPr>
        <p:txBody>
          <a:bodyPr>
            <a:noAutofit/>
          </a:bodyPr>
          <a:lstStyle/>
          <a:p>
            <a:pPr algn="ctr"/>
            <a:r>
              <a:rPr lang="en-US" sz="9600" dirty="0"/>
              <a:t>Thank you for </a:t>
            </a:r>
            <a:r>
              <a:rPr lang="lt-LT" sz="9600" dirty="0" err="1"/>
              <a:t>listening</a:t>
            </a:r>
            <a:endParaRPr lang="en-US" sz="9600" dirty="0"/>
          </a:p>
        </p:txBody>
      </p:sp>
      <p:sp>
        <p:nvSpPr>
          <p:cNvPr id="3" name="Turinio vietos rezervavimo ženklas 2"/>
          <p:cNvSpPr>
            <a:spLocks noGrp="1"/>
          </p:cNvSpPr>
          <p:nvPr>
            <p:ph idx="1"/>
          </p:nvPr>
        </p:nvSpPr>
        <p:spPr>
          <a:xfrm>
            <a:off x="-1" y="4719734"/>
            <a:ext cx="10291665" cy="3124201"/>
          </a:xfrm>
        </p:spPr>
        <p:txBody>
          <a:bodyPr>
            <a:normAutofit/>
          </a:bodyPr>
          <a:lstStyle/>
          <a:p>
            <a:pPr marL="0" indent="0">
              <a:buNone/>
            </a:pPr>
            <a:r>
              <a:rPr lang="lt-LT" sz="1400" dirty="0" err="1"/>
              <a:t>Presentation</a:t>
            </a:r>
            <a:r>
              <a:rPr lang="lt-LT" sz="1400" dirty="0"/>
              <a:t> </a:t>
            </a:r>
            <a:r>
              <a:rPr lang="lt-LT" sz="1400" dirty="0" err="1"/>
              <a:t>prepared</a:t>
            </a:r>
            <a:r>
              <a:rPr lang="lt-LT" sz="1400" dirty="0"/>
              <a:t> </a:t>
            </a:r>
            <a:r>
              <a:rPr lang="lt-LT" sz="1400" dirty="0" err="1"/>
              <a:t>by</a:t>
            </a:r>
            <a:r>
              <a:rPr lang="lt-LT" sz="1400" dirty="0"/>
              <a:t> </a:t>
            </a:r>
            <a:r>
              <a:rPr lang="lt-LT" sz="1400" dirty="0" err="1"/>
              <a:t>the</a:t>
            </a:r>
            <a:r>
              <a:rPr lang="lt-LT" sz="1400" dirty="0"/>
              <a:t> </a:t>
            </a:r>
            <a:r>
              <a:rPr lang="lt-LT" sz="1400" dirty="0" err="1"/>
              <a:t>students</a:t>
            </a:r>
            <a:r>
              <a:rPr lang="lt-LT" sz="1400" dirty="0"/>
              <a:t> </a:t>
            </a:r>
            <a:r>
              <a:rPr lang="lt-LT" sz="1400" dirty="0" err="1"/>
              <a:t>of</a:t>
            </a:r>
            <a:r>
              <a:rPr lang="lt-LT" sz="1400" dirty="0"/>
              <a:t> Merkinė Vincas Krėvė </a:t>
            </a:r>
            <a:r>
              <a:rPr lang="lt-LT" sz="1400" dirty="0" err="1"/>
              <a:t>gymnasium</a:t>
            </a:r>
            <a:r>
              <a:rPr lang="lt-LT" sz="1400" dirty="0"/>
              <a:t> </a:t>
            </a:r>
          </a:p>
          <a:p>
            <a:pPr marL="0" indent="0">
              <a:buNone/>
            </a:pPr>
            <a:r>
              <a:rPr lang="lt-LT" sz="1400" dirty="0"/>
              <a:t>Matas Burdulis </a:t>
            </a:r>
            <a:r>
              <a:rPr lang="lt-LT" sz="1400" dirty="0" err="1"/>
              <a:t>and</a:t>
            </a:r>
            <a:r>
              <a:rPr lang="lt-LT" sz="1400" dirty="0"/>
              <a:t> Edis Lubas</a:t>
            </a:r>
          </a:p>
        </p:txBody>
      </p:sp>
    </p:spTree>
    <p:extLst>
      <p:ext uri="{BB962C8B-B14F-4D97-AF65-F5344CB8AC3E}">
        <p14:creationId xmlns:p14="http://schemas.microsoft.com/office/powerpoint/2010/main" val="3771370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endParaRPr lang="lt-LT"/>
          </a:p>
        </p:txBody>
      </p:sp>
      <p:sp>
        <p:nvSpPr>
          <p:cNvPr id="3" name="Turinio vietos rezervavimo ženklas 2"/>
          <p:cNvSpPr>
            <a:spLocks noGrp="1"/>
          </p:cNvSpPr>
          <p:nvPr>
            <p:ph idx="1"/>
          </p:nvPr>
        </p:nvSpPr>
        <p:spPr/>
        <p:txBody>
          <a:bodyPr/>
          <a:lstStyle/>
          <a:p>
            <a:endParaRPr lang="lt-LT"/>
          </a:p>
        </p:txBody>
      </p:sp>
    </p:spTree>
    <p:extLst>
      <p:ext uri="{BB962C8B-B14F-4D97-AF65-F5344CB8AC3E}">
        <p14:creationId xmlns:p14="http://schemas.microsoft.com/office/powerpoint/2010/main" val="20489283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TM03457485[[fn=Tinklelis]]</Template>
  <TotalTime>85</TotalTime>
  <Words>401</Words>
  <Application>Microsoft Macintosh PowerPoint</Application>
  <PresentationFormat>Widescreen</PresentationFormat>
  <Paragraphs>18</Paragraphs>
  <Slides>9</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9</vt:i4>
      </vt:variant>
    </vt:vector>
  </HeadingPairs>
  <TitlesOfParts>
    <vt:vector size="13" baseType="lpstr">
      <vt:lpstr>Arial</vt:lpstr>
      <vt:lpstr>Century Gothic</vt:lpstr>
      <vt:lpstr>PT Sans</vt:lpstr>
      <vt:lpstr>„Mesh“</vt:lpstr>
      <vt:lpstr>3D Printers</vt:lpstr>
      <vt:lpstr>Presentazione standard di PowerPoint</vt:lpstr>
      <vt:lpstr>How do they work?</vt:lpstr>
      <vt:lpstr>Presentazione standard di PowerPoint</vt:lpstr>
      <vt:lpstr>What comes to mind when someone says “3d printer”?</vt:lpstr>
      <vt:lpstr>Our 3D printer filament is different</vt:lpstr>
      <vt:lpstr>Presentazione standard di PowerPoint</vt:lpstr>
      <vt:lpstr>Thank you for listening</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3D Printers</dc:title>
  <dc:creator>Matas Burdulis</dc:creator>
  <cp:lastModifiedBy>Irene Morici</cp:lastModifiedBy>
  <cp:revision>13</cp:revision>
  <dcterms:created xsi:type="dcterms:W3CDTF">2022-09-18T11:50:26Z</dcterms:created>
  <dcterms:modified xsi:type="dcterms:W3CDTF">2023-01-30T13:47:54Z</dcterms:modified>
</cp:coreProperties>
</file>