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embeddedFontLst>
    <p:embeddedFont>
      <p:font typeface="Century Gothic"/>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3" roundtripDataSignature="AMtx7mgH7NTTnOR+pLhr9jHRNi3c751jcQ=="/>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Luca Pagliaricci"/>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enturyGothic-bold.fntdata"/><Relationship Id="rId20" Type="http://schemas.openxmlformats.org/officeDocument/2006/relationships/slide" Target="slides/slide15.xml"/><Relationship Id="rId42" Type="http://schemas.openxmlformats.org/officeDocument/2006/relationships/font" Target="fonts/CenturyGothic-boldItalic.fntdata"/><Relationship Id="rId41" Type="http://schemas.openxmlformats.org/officeDocument/2006/relationships/font" Target="fonts/CenturyGothic-italic.fntdata"/><Relationship Id="rId22" Type="http://schemas.openxmlformats.org/officeDocument/2006/relationships/slide" Target="slides/slide17.xml"/><Relationship Id="rId21" Type="http://schemas.openxmlformats.org/officeDocument/2006/relationships/slide" Target="slides/slide16.xml"/><Relationship Id="rId43"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enturyGothic-regular.fnt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1-09-03T12:46:41.877">
    <p:pos x="10" y="10"/>
    <p:text/>
    <p:extLst>
      <p:ext uri="{C676402C-5697-4E1C-873F-D02D1690AC5C}">
        <p15:threadingInfo timeZoneBias="0"/>
      </p:ext>
      <p:ext uri="http://customooxmlschemas.google.com/">
        <go:slidesCustomData xmlns:go="http://customooxmlschemas.google.com/" commentPostId="AAAAP3pP_HA"/>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35"/>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sp>
        <p:nvSpPr>
          <p:cNvPr id="14" name="Google Shape;14;p35"/>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Meiryo"/>
              <a:buNone/>
              <a:defRPr sz="54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35"/>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None/>
              <a:defRPr sz="2400">
                <a:solidFill>
                  <a:srgbClr val="262626"/>
                </a:solidFill>
              </a:defRPr>
            </a:lvl1pPr>
            <a:lvl2pPr lvl="1" algn="ctr">
              <a:lnSpc>
                <a:spcPct val="140000"/>
              </a:lnSpc>
              <a:spcBef>
                <a:spcPts val="930"/>
              </a:spcBef>
              <a:spcAft>
                <a:spcPts val="0"/>
              </a:spcAft>
              <a:buClr>
                <a:srgbClr val="3F3F3F"/>
              </a:buClr>
              <a:buSzPts val="2000"/>
              <a:buNone/>
              <a:defRPr sz="2000"/>
            </a:lvl2pPr>
            <a:lvl3pPr lvl="2" algn="ctr">
              <a:lnSpc>
                <a:spcPct val="140000"/>
              </a:lnSpc>
              <a:spcBef>
                <a:spcPts val="930"/>
              </a:spcBef>
              <a:spcAft>
                <a:spcPts val="0"/>
              </a:spcAft>
              <a:buClr>
                <a:srgbClr val="3F3F3F"/>
              </a:buClr>
              <a:buSzPts val="1800"/>
              <a:buNone/>
              <a:defRPr sz="1800"/>
            </a:lvl3pPr>
            <a:lvl4pPr lvl="3" algn="ctr">
              <a:lnSpc>
                <a:spcPct val="140000"/>
              </a:lnSpc>
              <a:spcBef>
                <a:spcPts val="930"/>
              </a:spcBef>
              <a:spcAft>
                <a:spcPts val="0"/>
              </a:spcAft>
              <a:buClr>
                <a:srgbClr val="3F3F3F"/>
              </a:buClr>
              <a:buSzPts val="1600"/>
              <a:buNone/>
              <a:defRPr sz="1600"/>
            </a:lvl4pPr>
            <a:lvl5pPr lvl="4" algn="ctr">
              <a:lnSpc>
                <a:spcPct val="140000"/>
              </a:lnSpc>
              <a:spcBef>
                <a:spcPts val="930"/>
              </a:spcBef>
              <a:spcAft>
                <a:spcPts val="0"/>
              </a:spcAft>
              <a:buClr>
                <a:srgbClr val="3F3F3F"/>
              </a:buClr>
              <a:buSzPts val="1600"/>
              <a:buNone/>
              <a:defRPr sz="1600"/>
            </a:lvl5pPr>
            <a:lvl6pPr lvl="5" algn="ctr">
              <a:lnSpc>
                <a:spcPct val="111000"/>
              </a:lnSpc>
              <a:spcBef>
                <a:spcPts val="930"/>
              </a:spcBef>
              <a:spcAft>
                <a:spcPts val="0"/>
              </a:spcAft>
              <a:buClr>
                <a:srgbClr val="188589"/>
              </a:buClr>
              <a:buSzPts val="1600"/>
              <a:buNone/>
              <a:defRPr sz="1600"/>
            </a:lvl6pPr>
            <a:lvl7pPr lvl="6" algn="ctr">
              <a:lnSpc>
                <a:spcPct val="111000"/>
              </a:lnSpc>
              <a:spcBef>
                <a:spcPts val="930"/>
              </a:spcBef>
              <a:spcAft>
                <a:spcPts val="0"/>
              </a:spcAft>
              <a:buClr>
                <a:srgbClr val="188589"/>
              </a:buClr>
              <a:buSzPts val="1600"/>
              <a:buNone/>
              <a:defRPr sz="1600"/>
            </a:lvl7pPr>
            <a:lvl8pPr lvl="7" algn="ctr">
              <a:lnSpc>
                <a:spcPct val="111000"/>
              </a:lnSpc>
              <a:spcBef>
                <a:spcPts val="930"/>
              </a:spcBef>
              <a:spcAft>
                <a:spcPts val="0"/>
              </a:spcAft>
              <a:buClr>
                <a:srgbClr val="188589"/>
              </a:buClr>
              <a:buSzPts val="1600"/>
              <a:buNone/>
              <a:defRPr sz="1600"/>
            </a:lvl8pPr>
            <a:lvl9pPr lvl="8" algn="ctr">
              <a:lnSpc>
                <a:spcPct val="111000"/>
              </a:lnSpc>
              <a:spcBef>
                <a:spcPts val="930"/>
              </a:spcBef>
              <a:spcAft>
                <a:spcPts val="0"/>
              </a:spcAft>
              <a:buClr>
                <a:srgbClr val="188589"/>
              </a:buClr>
              <a:buSzPts val="1600"/>
              <a:buNone/>
              <a:defRPr sz="1600"/>
            </a:lvl9pPr>
          </a:lstStyle>
          <a:p/>
        </p:txBody>
      </p:sp>
      <p:sp>
        <p:nvSpPr>
          <p:cNvPr id="16" name="Google Shape;16;p35"/>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5"/>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5"/>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algn="r">
              <a:spcBef>
                <a:spcPts val="0"/>
              </a:spcBef>
              <a:buNone/>
              <a:defRPr b="1" i="0" sz="1600" u="none" cap="none" strike="noStrike">
                <a:solidFill>
                  <a:srgbClr val="3F3F3F"/>
                </a:solidFill>
                <a:latin typeface="Meiryo"/>
                <a:ea typeface="Meiryo"/>
                <a:cs typeface="Meiryo"/>
                <a:sym typeface="Meiryo"/>
              </a:defRPr>
            </a:lvl1pPr>
            <a:lvl2pPr indent="0" lvl="1" marL="0" algn="r">
              <a:spcBef>
                <a:spcPts val="0"/>
              </a:spcBef>
              <a:buNone/>
              <a:defRPr b="1" i="0" sz="1600" u="none" cap="none" strike="noStrike">
                <a:solidFill>
                  <a:srgbClr val="3F3F3F"/>
                </a:solidFill>
                <a:latin typeface="Meiryo"/>
                <a:ea typeface="Meiryo"/>
                <a:cs typeface="Meiryo"/>
                <a:sym typeface="Meiryo"/>
              </a:defRPr>
            </a:lvl2pPr>
            <a:lvl3pPr indent="0" lvl="2" marL="0" algn="r">
              <a:spcBef>
                <a:spcPts val="0"/>
              </a:spcBef>
              <a:buNone/>
              <a:defRPr b="1" i="0" sz="1600" u="none" cap="none" strike="noStrike">
                <a:solidFill>
                  <a:srgbClr val="3F3F3F"/>
                </a:solidFill>
                <a:latin typeface="Meiryo"/>
                <a:ea typeface="Meiryo"/>
                <a:cs typeface="Meiryo"/>
                <a:sym typeface="Meiryo"/>
              </a:defRPr>
            </a:lvl3pPr>
            <a:lvl4pPr indent="0" lvl="3" marL="0" algn="r">
              <a:spcBef>
                <a:spcPts val="0"/>
              </a:spcBef>
              <a:buNone/>
              <a:defRPr b="1" i="0" sz="1600" u="none" cap="none" strike="noStrike">
                <a:solidFill>
                  <a:srgbClr val="3F3F3F"/>
                </a:solidFill>
                <a:latin typeface="Meiryo"/>
                <a:ea typeface="Meiryo"/>
                <a:cs typeface="Meiryo"/>
                <a:sym typeface="Meiryo"/>
              </a:defRPr>
            </a:lvl4pPr>
            <a:lvl5pPr indent="0" lvl="4" marL="0" algn="r">
              <a:spcBef>
                <a:spcPts val="0"/>
              </a:spcBef>
              <a:buNone/>
              <a:defRPr b="1" i="0" sz="1600" u="none" cap="none" strike="noStrike">
                <a:solidFill>
                  <a:srgbClr val="3F3F3F"/>
                </a:solidFill>
                <a:latin typeface="Meiryo"/>
                <a:ea typeface="Meiryo"/>
                <a:cs typeface="Meiryo"/>
                <a:sym typeface="Meiryo"/>
              </a:defRPr>
            </a:lvl5pPr>
            <a:lvl6pPr indent="0" lvl="5" marL="0" algn="r">
              <a:spcBef>
                <a:spcPts val="0"/>
              </a:spcBef>
              <a:buNone/>
              <a:defRPr b="1" i="0" sz="1600" u="none" cap="none" strike="noStrike">
                <a:solidFill>
                  <a:srgbClr val="3F3F3F"/>
                </a:solidFill>
                <a:latin typeface="Meiryo"/>
                <a:ea typeface="Meiryo"/>
                <a:cs typeface="Meiryo"/>
                <a:sym typeface="Meiryo"/>
              </a:defRPr>
            </a:lvl6pPr>
            <a:lvl7pPr indent="0" lvl="6" marL="0" algn="r">
              <a:spcBef>
                <a:spcPts val="0"/>
              </a:spcBef>
              <a:buNone/>
              <a:defRPr b="1" i="0" sz="1600" u="none" cap="none" strike="noStrike">
                <a:solidFill>
                  <a:srgbClr val="3F3F3F"/>
                </a:solidFill>
                <a:latin typeface="Meiryo"/>
                <a:ea typeface="Meiryo"/>
                <a:cs typeface="Meiryo"/>
                <a:sym typeface="Meiryo"/>
              </a:defRPr>
            </a:lvl7pPr>
            <a:lvl8pPr indent="0" lvl="7" marL="0" algn="r">
              <a:spcBef>
                <a:spcPts val="0"/>
              </a:spcBef>
              <a:buNone/>
              <a:defRPr b="1" i="0" sz="1600" u="none" cap="none" strike="noStrike">
                <a:solidFill>
                  <a:srgbClr val="3F3F3F"/>
                </a:solidFill>
                <a:latin typeface="Meiryo"/>
                <a:ea typeface="Meiryo"/>
                <a:cs typeface="Meiryo"/>
                <a:sym typeface="Meiryo"/>
              </a:defRPr>
            </a:lvl8pPr>
            <a:lvl9pPr indent="0" lvl="8" marL="0" algn="r">
              <a:spcBef>
                <a:spcPts val="0"/>
              </a:spcBef>
              <a:buNone/>
              <a:defRPr b="1" i="0" sz="1600" u="none" cap="none" strike="noStrike">
                <a:solidFill>
                  <a:srgbClr val="3F3F3F"/>
                </a:solidFill>
                <a:latin typeface="Meiryo"/>
                <a:ea typeface="Meiryo"/>
                <a:cs typeface="Meiryo"/>
                <a:sym typeface="Meiryo"/>
              </a:defRPr>
            </a:lvl9pPr>
          </a:lstStyle>
          <a:p>
            <a:pPr indent="0" lvl="0" marL="0" rtl="0" algn="r">
              <a:spcBef>
                <a:spcPts val="0"/>
              </a:spcBef>
              <a:spcAft>
                <a:spcPts val="0"/>
              </a:spcAft>
              <a:buNone/>
            </a:pPr>
            <a:fld id="{00000000-1234-1234-1234-123412341234}" type="slidenum">
              <a:rPr lang="it-IT"/>
              <a:t>‹#›</a:t>
            </a:fld>
            <a:endParaRPr/>
          </a:p>
        </p:txBody>
      </p:sp>
      <p:sp>
        <p:nvSpPr>
          <p:cNvPr id="19" name="Google Shape;19;p35"/>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0" name="Google Shape;20;p35"/>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1" name="Google Shape;21;p35"/>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36"/>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6"/>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25" name="Google Shape;25;p36"/>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grpSp>
        <p:nvGrpSpPr>
          <p:cNvPr id="29" name="Google Shape;29;p37"/>
          <p:cNvGrpSpPr/>
          <p:nvPr/>
        </p:nvGrpSpPr>
        <p:grpSpPr>
          <a:xfrm>
            <a:off x="3124577" y="0"/>
            <a:ext cx="4389519" cy="2916937"/>
            <a:chOff x="3124577" y="0"/>
            <a:chExt cx="4389519" cy="2916937"/>
          </a:xfrm>
        </p:grpSpPr>
        <p:sp>
          <p:nvSpPr>
            <p:cNvPr id="30" name="Google Shape;30;p37"/>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 name="Google Shape;31;p37"/>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 name="Google Shape;32;p37"/>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3" name="Google Shape;33;p37"/>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34" name="Google Shape;34;p37"/>
          <p:cNvGrpSpPr/>
          <p:nvPr/>
        </p:nvGrpSpPr>
        <p:grpSpPr>
          <a:xfrm>
            <a:off x="8122942" y="0"/>
            <a:ext cx="4069058" cy="3547008"/>
            <a:chOff x="8122942" y="0"/>
            <a:chExt cx="4069058" cy="3547008"/>
          </a:xfrm>
        </p:grpSpPr>
        <p:sp>
          <p:nvSpPr>
            <p:cNvPr id="35" name="Google Shape;35;p37"/>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6" name="Google Shape;36;p37"/>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7" name="Google Shape;37;p37"/>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8" name="Google Shape;38;p37"/>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grpSp>
      <p:grpSp>
        <p:nvGrpSpPr>
          <p:cNvPr id="39" name="Google Shape;39;p37"/>
          <p:cNvGrpSpPr/>
          <p:nvPr/>
        </p:nvGrpSpPr>
        <p:grpSpPr>
          <a:xfrm>
            <a:off x="-1" y="1355238"/>
            <a:ext cx="4381339" cy="5510713"/>
            <a:chOff x="0" y="1347287"/>
            <a:chExt cx="4259808" cy="5510713"/>
          </a:xfrm>
        </p:grpSpPr>
        <p:sp>
          <p:nvSpPr>
            <p:cNvPr id="40" name="Google Shape;40;p37"/>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 name="Google Shape;41;p37"/>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 name="Google Shape;42;p37"/>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3" name="Google Shape;43;p37"/>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44" name="Google Shape;44;p37"/>
          <p:cNvSpPr txBox="1"/>
          <p:nvPr>
            <p:ph type="title"/>
          </p:nvPr>
        </p:nvSpPr>
        <p:spPr>
          <a:xfrm>
            <a:off x="4654296" y="3420734"/>
            <a:ext cx="6665976" cy="2129674"/>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Meiryo"/>
              <a:buNone/>
              <a:defRPr sz="4800" cap="none">
                <a:solidFill>
                  <a:srgbClr val="3F3F3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37"/>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7"/>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
        <p:nvSpPr>
          <p:cNvPr id="47" name="Google Shape;47;p37"/>
          <p:cNvSpPr txBox="1"/>
          <p:nvPr>
            <p:ph idx="1" type="body"/>
          </p:nvPr>
        </p:nvSpPr>
        <p:spPr>
          <a:xfrm>
            <a:off x="4654295" y="5550408"/>
            <a:ext cx="6665975" cy="512064"/>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None/>
              <a:defRPr sz="2000">
                <a:solidFill>
                  <a:srgbClr val="3F3F3F"/>
                </a:solidFill>
              </a:defRPr>
            </a:lvl1pPr>
            <a:lvl2pPr indent="-228600" lvl="1" marL="914400" algn="l">
              <a:lnSpc>
                <a:spcPct val="140000"/>
              </a:lnSpc>
              <a:spcBef>
                <a:spcPts val="930"/>
              </a:spcBef>
              <a:spcAft>
                <a:spcPts val="0"/>
              </a:spcAft>
              <a:buClr>
                <a:srgbClr val="888888"/>
              </a:buClr>
              <a:buSzPts val="2000"/>
              <a:buNone/>
              <a:defRPr sz="2000">
                <a:solidFill>
                  <a:srgbClr val="888888"/>
                </a:solidFill>
              </a:defRPr>
            </a:lvl2pPr>
            <a:lvl3pPr indent="-228600" lvl="2" marL="1371600" algn="l">
              <a:lnSpc>
                <a:spcPct val="140000"/>
              </a:lnSpc>
              <a:spcBef>
                <a:spcPts val="930"/>
              </a:spcBef>
              <a:spcAft>
                <a:spcPts val="0"/>
              </a:spcAft>
              <a:buClr>
                <a:srgbClr val="888888"/>
              </a:buClr>
              <a:buSzPts val="1800"/>
              <a:buNone/>
              <a:defRPr sz="1800">
                <a:solidFill>
                  <a:srgbClr val="888888"/>
                </a:solidFill>
              </a:defRPr>
            </a:lvl3pPr>
            <a:lvl4pPr indent="-228600" lvl="3" marL="1828800" algn="l">
              <a:lnSpc>
                <a:spcPct val="140000"/>
              </a:lnSpc>
              <a:spcBef>
                <a:spcPts val="930"/>
              </a:spcBef>
              <a:spcAft>
                <a:spcPts val="0"/>
              </a:spcAft>
              <a:buClr>
                <a:srgbClr val="888888"/>
              </a:buClr>
              <a:buSzPts val="1600"/>
              <a:buNone/>
              <a:defRPr sz="1600">
                <a:solidFill>
                  <a:srgbClr val="888888"/>
                </a:solidFill>
              </a:defRPr>
            </a:lvl4pPr>
            <a:lvl5pPr indent="-228600" lvl="4" marL="2286000" algn="l">
              <a:lnSpc>
                <a:spcPct val="140000"/>
              </a:lnSpc>
              <a:spcBef>
                <a:spcPts val="930"/>
              </a:spcBef>
              <a:spcAft>
                <a:spcPts val="0"/>
              </a:spcAft>
              <a:buClr>
                <a:srgbClr val="888888"/>
              </a:buClr>
              <a:buSzPts val="1600"/>
              <a:buNone/>
              <a:defRPr sz="1600">
                <a:solidFill>
                  <a:srgbClr val="888888"/>
                </a:solidFill>
              </a:defRPr>
            </a:lvl5pPr>
            <a:lvl6pPr indent="-228600" lvl="5" marL="2743200" algn="l">
              <a:lnSpc>
                <a:spcPct val="111000"/>
              </a:lnSpc>
              <a:spcBef>
                <a:spcPts val="930"/>
              </a:spcBef>
              <a:spcAft>
                <a:spcPts val="0"/>
              </a:spcAft>
              <a:buClr>
                <a:srgbClr val="888888"/>
              </a:buClr>
              <a:buSzPts val="1600"/>
              <a:buNone/>
              <a:defRPr sz="1600">
                <a:solidFill>
                  <a:srgbClr val="888888"/>
                </a:solidFill>
              </a:defRPr>
            </a:lvl6pPr>
            <a:lvl7pPr indent="-228600" lvl="6" marL="3200400" algn="l">
              <a:lnSpc>
                <a:spcPct val="111000"/>
              </a:lnSpc>
              <a:spcBef>
                <a:spcPts val="930"/>
              </a:spcBef>
              <a:spcAft>
                <a:spcPts val="0"/>
              </a:spcAft>
              <a:buClr>
                <a:srgbClr val="888888"/>
              </a:buClr>
              <a:buSzPts val="1600"/>
              <a:buNone/>
              <a:defRPr sz="1600">
                <a:solidFill>
                  <a:srgbClr val="888888"/>
                </a:solidFill>
              </a:defRPr>
            </a:lvl7pPr>
            <a:lvl8pPr indent="-228600" lvl="7" marL="3657600" algn="l">
              <a:lnSpc>
                <a:spcPct val="111000"/>
              </a:lnSpc>
              <a:spcBef>
                <a:spcPts val="930"/>
              </a:spcBef>
              <a:spcAft>
                <a:spcPts val="0"/>
              </a:spcAft>
              <a:buClr>
                <a:srgbClr val="888888"/>
              </a:buClr>
              <a:buSzPts val="1600"/>
              <a:buNone/>
              <a:defRPr sz="1600">
                <a:solidFill>
                  <a:srgbClr val="888888"/>
                </a:solidFill>
              </a:defRPr>
            </a:lvl8pPr>
            <a:lvl9pPr indent="-228600" lvl="8" marL="4114800" algn="l">
              <a:lnSpc>
                <a:spcPct val="111000"/>
              </a:lnSpc>
              <a:spcBef>
                <a:spcPts val="930"/>
              </a:spcBef>
              <a:spcAft>
                <a:spcPts val="0"/>
              </a:spcAft>
              <a:buClr>
                <a:srgbClr val="888888"/>
              </a:buClr>
              <a:buSzPts val="1600"/>
              <a:buNone/>
              <a:defRPr sz="1600">
                <a:solidFill>
                  <a:srgbClr val="888888"/>
                </a:solidFill>
              </a:defRPr>
            </a:lvl9pPr>
          </a:lstStyle>
          <a:p/>
        </p:txBody>
      </p:sp>
      <p:sp>
        <p:nvSpPr>
          <p:cNvPr id="48" name="Google Shape;48;p37"/>
          <p:cNvSpPr txBox="1"/>
          <p:nvPr>
            <p:ph idx="10" type="dt"/>
          </p:nvPr>
        </p:nvSpPr>
        <p:spPr>
          <a:xfrm>
            <a:off x="640080" y="6170491"/>
            <a:ext cx="2840083"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38"/>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 type="body"/>
          </p:nvPr>
        </p:nvSpPr>
        <p:spPr>
          <a:xfrm>
            <a:off x="1920240" y="2438399"/>
            <a:ext cx="4160520" cy="365760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52" name="Google Shape;52;p38"/>
          <p:cNvSpPr txBox="1"/>
          <p:nvPr>
            <p:ph idx="2" type="body"/>
          </p:nvPr>
        </p:nvSpPr>
        <p:spPr>
          <a:xfrm>
            <a:off x="6530290" y="2438399"/>
            <a:ext cx="4160520" cy="365760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53" name="Google Shape;53;p38"/>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8"/>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8"/>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56" name="Shape 56"/>
        <p:cNvGrpSpPr/>
        <p:nvPr/>
      </p:nvGrpSpPr>
      <p:grpSpPr>
        <a:xfrm>
          <a:off x="0" y="0"/>
          <a:ext cx="0" cy="0"/>
          <a:chOff x="0" y="0"/>
          <a:chExt cx="0" cy="0"/>
        </a:xfrm>
      </p:grpSpPr>
      <p:sp>
        <p:nvSpPr>
          <p:cNvPr id="57" name="Google Shape;57;p39"/>
          <p:cNvSpPr txBox="1"/>
          <p:nvPr>
            <p:ph idx="1" type="body"/>
          </p:nvPr>
        </p:nvSpPr>
        <p:spPr>
          <a:xfrm>
            <a:off x="1920241" y="2456408"/>
            <a:ext cx="4160520" cy="823912"/>
          </a:xfrm>
          <a:prstGeom prst="rect">
            <a:avLst/>
          </a:prstGeom>
          <a:noFill/>
          <a:ln>
            <a:noFill/>
          </a:ln>
        </p:spPr>
        <p:txBody>
          <a:bodyPr anchorCtr="0" anchor="b" bIns="91425" lIns="109725" spcFirstLastPara="1" rIns="109725" wrap="square" tIns="109725">
            <a:normAutofit/>
          </a:bodyPr>
          <a:lstStyle>
            <a:lvl1pPr indent="-228600" lvl="0" marL="457200" algn="l">
              <a:lnSpc>
                <a:spcPct val="130000"/>
              </a:lnSpc>
              <a:spcBef>
                <a:spcPts val="930"/>
              </a:spcBef>
              <a:spcAft>
                <a:spcPts val="0"/>
              </a:spcAft>
              <a:buClr>
                <a:schemeClr val="accent1"/>
              </a:buClr>
              <a:buSzPts val="1800"/>
              <a:buNone/>
              <a:defRPr b="1" sz="1800" cap="none">
                <a:solidFill>
                  <a:schemeClr val="accent1"/>
                </a:solidFill>
              </a:defRPr>
            </a:lvl1pPr>
            <a:lvl2pPr indent="-228600" lvl="1" marL="914400" algn="l">
              <a:lnSpc>
                <a:spcPct val="140000"/>
              </a:lnSpc>
              <a:spcBef>
                <a:spcPts val="930"/>
              </a:spcBef>
              <a:spcAft>
                <a:spcPts val="0"/>
              </a:spcAft>
              <a:buClr>
                <a:srgbClr val="3F3F3F"/>
              </a:buClr>
              <a:buSzPts val="2000"/>
              <a:buNone/>
              <a:defRPr b="1" sz="2000"/>
            </a:lvl2pPr>
            <a:lvl3pPr indent="-228600" lvl="2" marL="1371600" algn="l">
              <a:lnSpc>
                <a:spcPct val="140000"/>
              </a:lnSpc>
              <a:spcBef>
                <a:spcPts val="930"/>
              </a:spcBef>
              <a:spcAft>
                <a:spcPts val="0"/>
              </a:spcAft>
              <a:buClr>
                <a:srgbClr val="3F3F3F"/>
              </a:buClr>
              <a:buSzPts val="1800"/>
              <a:buNone/>
              <a:defRPr b="1" sz="1800"/>
            </a:lvl3pPr>
            <a:lvl4pPr indent="-228600" lvl="3" marL="1828800" algn="l">
              <a:lnSpc>
                <a:spcPct val="140000"/>
              </a:lnSpc>
              <a:spcBef>
                <a:spcPts val="930"/>
              </a:spcBef>
              <a:spcAft>
                <a:spcPts val="0"/>
              </a:spcAft>
              <a:buClr>
                <a:srgbClr val="3F3F3F"/>
              </a:buClr>
              <a:buSzPts val="1600"/>
              <a:buNone/>
              <a:defRPr b="1" sz="1600"/>
            </a:lvl4pPr>
            <a:lvl5pPr indent="-228600" lvl="4" marL="2286000" algn="l">
              <a:lnSpc>
                <a:spcPct val="140000"/>
              </a:lnSpc>
              <a:spcBef>
                <a:spcPts val="930"/>
              </a:spcBef>
              <a:spcAft>
                <a:spcPts val="0"/>
              </a:spcAft>
              <a:buClr>
                <a:srgbClr val="3F3F3F"/>
              </a:buClr>
              <a:buSzPts val="1600"/>
              <a:buNone/>
              <a:defRPr b="1" sz="1600"/>
            </a:lvl5pPr>
            <a:lvl6pPr indent="-228600" lvl="5" marL="2743200" algn="l">
              <a:lnSpc>
                <a:spcPct val="111000"/>
              </a:lnSpc>
              <a:spcBef>
                <a:spcPts val="930"/>
              </a:spcBef>
              <a:spcAft>
                <a:spcPts val="0"/>
              </a:spcAft>
              <a:buClr>
                <a:srgbClr val="188589"/>
              </a:buClr>
              <a:buSzPts val="1600"/>
              <a:buNone/>
              <a:defRPr b="1" sz="1600"/>
            </a:lvl6pPr>
            <a:lvl7pPr indent="-228600" lvl="6" marL="3200400" algn="l">
              <a:lnSpc>
                <a:spcPct val="111000"/>
              </a:lnSpc>
              <a:spcBef>
                <a:spcPts val="930"/>
              </a:spcBef>
              <a:spcAft>
                <a:spcPts val="0"/>
              </a:spcAft>
              <a:buClr>
                <a:srgbClr val="188589"/>
              </a:buClr>
              <a:buSzPts val="1600"/>
              <a:buNone/>
              <a:defRPr b="1" sz="1600"/>
            </a:lvl7pPr>
            <a:lvl8pPr indent="-228600" lvl="7" marL="3657600" algn="l">
              <a:lnSpc>
                <a:spcPct val="111000"/>
              </a:lnSpc>
              <a:spcBef>
                <a:spcPts val="930"/>
              </a:spcBef>
              <a:spcAft>
                <a:spcPts val="0"/>
              </a:spcAft>
              <a:buClr>
                <a:srgbClr val="188589"/>
              </a:buClr>
              <a:buSzPts val="1600"/>
              <a:buNone/>
              <a:defRPr b="1" sz="1600"/>
            </a:lvl8pPr>
            <a:lvl9pPr indent="-228600" lvl="8" marL="4114800" algn="l">
              <a:lnSpc>
                <a:spcPct val="111000"/>
              </a:lnSpc>
              <a:spcBef>
                <a:spcPts val="930"/>
              </a:spcBef>
              <a:spcAft>
                <a:spcPts val="0"/>
              </a:spcAft>
              <a:buClr>
                <a:srgbClr val="188589"/>
              </a:buClr>
              <a:buSzPts val="1600"/>
              <a:buNone/>
              <a:defRPr b="1" sz="1600"/>
            </a:lvl9pPr>
          </a:lstStyle>
          <a:p/>
        </p:txBody>
      </p:sp>
      <p:sp>
        <p:nvSpPr>
          <p:cNvPr id="58" name="Google Shape;58;p39"/>
          <p:cNvSpPr txBox="1"/>
          <p:nvPr>
            <p:ph idx="2" type="body"/>
          </p:nvPr>
        </p:nvSpPr>
        <p:spPr>
          <a:xfrm>
            <a:off x="1920241" y="3316639"/>
            <a:ext cx="4160520" cy="277936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59" name="Google Shape;59;p39"/>
          <p:cNvSpPr txBox="1"/>
          <p:nvPr>
            <p:ph idx="3" type="body"/>
          </p:nvPr>
        </p:nvSpPr>
        <p:spPr>
          <a:xfrm>
            <a:off x="6530290" y="2456408"/>
            <a:ext cx="4160520" cy="823912"/>
          </a:xfrm>
          <a:prstGeom prst="rect">
            <a:avLst/>
          </a:prstGeom>
          <a:noFill/>
          <a:ln>
            <a:noFill/>
          </a:ln>
        </p:spPr>
        <p:txBody>
          <a:bodyPr anchorCtr="0" anchor="b" bIns="91425" lIns="109725" spcFirstLastPara="1" rIns="109725" wrap="square" tIns="109725">
            <a:normAutofit/>
          </a:bodyPr>
          <a:lstStyle>
            <a:lvl1pPr indent="-228600" lvl="0" marL="457200" algn="l">
              <a:lnSpc>
                <a:spcPct val="99000"/>
              </a:lnSpc>
              <a:spcBef>
                <a:spcPts val="930"/>
              </a:spcBef>
              <a:spcAft>
                <a:spcPts val="0"/>
              </a:spcAft>
              <a:buClr>
                <a:schemeClr val="accent1"/>
              </a:buClr>
              <a:buSzPts val="1800"/>
              <a:buNone/>
              <a:defRPr b="1" sz="1800" cap="none">
                <a:solidFill>
                  <a:schemeClr val="accent1"/>
                </a:solidFill>
                <a:latin typeface="Meiryo"/>
                <a:ea typeface="Meiryo"/>
                <a:cs typeface="Meiryo"/>
                <a:sym typeface="Meiryo"/>
              </a:defRPr>
            </a:lvl1pPr>
            <a:lvl2pPr indent="-228600" lvl="1" marL="914400" algn="l">
              <a:lnSpc>
                <a:spcPct val="140000"/>
              </a:lnSpc>
              <a:spcBef>
                <a:spcPts val="930"/>
              </a:spcBef>
              <a:spcAft>
                <a:spcPts val="0"/>
              </a:spcAft>
              <a:buClr>
                <a:srgbClr val="3F3F3F"/>
              </a:buClr>
              <a:buSzPts val="2000"/>
              <a:buNone/>
              <a:defRPr b="1" sz="2000"/>
            </a:lvl2pPr>
            <a:lvl3pPr indent="-228600" lvl="2" marL="1371600" algn="l">
              <a:lnSpc>
                <a:spcPct val="140000"/>
              </a:lnSpc>
              <a:spcBef>
                <a:spcPts val="930"/>
              </a:spcBef>
              <a:spcAft>
                <a:spcPts val="0"/>
              </a:spcAft>
              <a:buClr>
                <a:srgbClr val="3F3F3F"/>
              </a:buClr>
              <a:buSzPts val="1800"/>
              <a:buNone/>
              <a:defRPr b="1" sz="1800"/>
            </a:lvl3pPr>
            <a:lvl4pPr indent="-228600" lvl="3" marL="1828800" algn="l">
              <a:lnSpc>
                <a:spcPct val="140000"/>
              </a:lnSpc>
              <a:spcBef>
                <a:spcPts val="930"/>
              </a:spcBef>
              <a:spcAft>
                <a:spcPts val="0"/>
              </a:spcAft>
              <a:buClr>
                <a:srgbClr val="3F3F3F"/>
              </a:buClr>
              <a:buSzPts val="1600"/>
              <a:buNone/>
              <a:defRPr b="1" sz="1600"/>
            </a:lvl4pPr>
            <a:lvl5pPr indent="-228600" lvl="4" marL="2286000" algn="l">
              <a:lnSpc>
                <a:spcPct val="140000"/>
              </a:lnSpc>
              <a:spcBef>
                <a:spcPts val="930"/>
              </a:spcBef>
              <a:spcAft>
                <a:spcPts val="0"/>
              </a:spcAft>
              <a:buClr>
                <a:srgbClr val="3F3F3F"/>
              </a:buClr>
              <a:buSzPts val="1600"/>
              <a:buNone/>
              <a:defRPr b="1" sz="1600"/>
            </a:lvl5pPr>
            <a:lvl6pPr indent="-228600" lvl="5" marL="2743200" algn="l">
              <a:lnSpc>
                <a:spcPct val="111000"/>
              </a:lnSpc>
              <a:spcBef>
                <a:spcPts val="930"/>
              </a:spcBef>
              <a:spcAft>
                <a:spcPts val="0"/>
              </a:spcAft>
              <a:buClr>
                <a:srgbClr val="188589"/>
              </a:buClr>
              <a:buSzPts val="1600"/>
              <a:buNone/>
              <a:defRPr b="1" sz="1600"/>
            </a:lvl6pPr>
            <a:lvl7pPr indent="-228600" lvl="6" marL="3200400" algn="l">
              <a:lnSpc>
                <a:spcPct val="111000"/>
              </a:lnSpc>
              <a:spcBef>
                <a:spcPts val="930"/>
              </a:spcBef>
              <a:spcAft>
                <a:spcPts val="0"/>
              </a:spcAft>
              <a:buClr>
                <a:srgbClr val="188589"/>
              </a:buClr>
              <a:buSzPts val="1600"/>
              <a:buNone/>
              <a:defRPr b="1" sz="1600"/>
            </a:lvl7pPr>
            <a:lvl8pPr indent="-228600" lvl="7" marL="3657600" algn="l">
              <a:lnSpc>
                <a:spcPct val="111000"/>
              </a:lnSpc>
              <a:spcBef>
                <a:spcPts val="930"/>
              </a:spcBef>
              <a:spcAft>
                <a:spcPts val="0"/>
              </a:spcAft>
              <a:buClr>
                <a:srgbClr val="188589"/>
              </a:buClr>
              <a:buSzPts val="1600"/>
              <a:buNone/>
              <a:defRPr b="1" sz="1600"/>
            </a:lvl8pPr>
            <a:lvl9pPr indent="-228600" lvl="8" marL="4114800" algn="l">
              <a:lnSpc>
                <a:spcPct val="111000"/>
              </a:lnSpc>
              <a:spcBef>
                <a:spcPts val="930"/>
              </a:spcBef>
              <a:spcAft>
                <a:spcPts val="0"/>
              </a:spcAft>
              <a:buClr>
                <a:srgbClr val="188589"/>
              </a:buClr>
              <a:buSzPts val="1600"/>
              <a:buNone/>
              <a:defRPr b="1" sz="1600"/>
            </a:lvl9pPr>
          </a:lstStyle>
          <a:p/>
        </p:txBody>
      </p:sp>
      <p:sp>
        <p:nvSpPr>
          <p:cNvPr id="60" name="Google Shape;60;p39"/>
          <p:cNvSpPr txBox="1"/>
          <p:nvPr>
            <p:ph idx="4" type="body"/>
          </p:nvPr>
        </p:nvSpPr>
        <p:spPr>
          <a:xfrm>
            <a:off x="6530290" y="3316639"/>
            <a:ext cx="4160520" cy="277936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61" name="Google Shape;61;p39"/>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9"/>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9"/>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
        <p:nvSpPr>
          <p:cNvPr id="64" name="Google Shape;64;p39"/>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5" name="Shape 65"/>
        <p:cNvGrpSpPr/>
        <p:nvPr/>
      </p:nvGrpSpPr>
      <p:grpSpPr>
        <a:xfrm>
          <a:off x="0" y="0"/>
          <a:ext cx="0" cy="0"/>
          <a:chOff x="0" y="0"/>
          <a:chExt cx="0" cy="0"/>
        </a:xfrm>
      </p:grpSpPr>
      <p:sp>
        <p:nvSpPr>
          <p:cNvPr id="66" name="Google Shape;66;p40"/>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0"/>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0"/>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0"/>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1"/>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2"/>
          <p:cNvSpPr txBox="1"/>
          <p:nvPr>
            <p:ph type="title"/>
          </p:nvPr>
        </p:nvSpPr>
        <p:spPr>
          <a:xfrm>
            <a:off x="8476488" y="640080"/>
            <a:ext cx="3227715" cy="2551751"/>
          </a:xfrm>
          <a:prstGeom prst="rect">
            <a:avLst/>
          </a:prstGeom>
          <a:noFill/>
          <a:ln>
            <a:noFill/>
          </a:ln>
        </p:spPr>
        <p:txBody>
          <a:bodyPr anchorCtr="0" anchor="b" bIns="91425" lIns="109725" spcFirstLastPara="1" rIns="109725" wrap="square" tIns="109725">
            <a:normAutofit/>
          </a:bodyPr>
          <a:lstStyle>
            <a:lvl1pPr lvl="0" algn="l">
              <a:lnSpc>
                <a:spcPct val="104000"/>
              </a:lnSpc>
              <a:spcBef>
                <a:spcPts val="0"/>
              </a:spcBef>
              <a:spcAft>
                <a:spcPts val="0"/>
              </a:spcAft>
              <a:buClr>
                <a:srgbClr val="3F3F3F"/>
              </a:buClr>
              <a:buSzPts val="3400"/>
              <a:buFont typeface="Meiryo"/>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2"/>
          <p:cNvSpPr txBox="1"/>
          <p:nvPr>
            <p:ph idx="1" type="body"/>
          </p:nvPr>
        </p:nvSpPr>
        <p:spPr>
          <a:xfrm>
            <a:off x="1280160" y="640080"/>
            <a:ext cx="6949440" cy="5455919"/>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2000"/>
              <a:buNone/>
              <a:defRPr sz="2000"/>
            </a:lvl1pPr>
            <a:lvl2pPr indent="-228600" lvl="1" marL="914400" algn="l">
              <a:lnSpc>
                <a:spcPct val="140000"/>
              </a:lnSpc>
              <a:spcBef>
                <a:spcPts val="930"/>
              </a:spcBef>
              <a:spcAft>
                <a:spcPts val="0"/>
              </a:spcAft>
              <a:buClr>
                <a:srgbClr val="3F3F3F"/>
              </a:buClr>
              <a:buSzPts val="1800"/>
              <a:buNone/>
              <a:defRPr sz="1800"/>
            </a:lvl2pPr>
            <a:lvl3pPr indent="-330200" lvl="2" marL="1371600" algn="l">
              <a:lnSpc>
                <a:spcPct val="140000"/>
              </a:lnSpc>
              <a:spcBef>
                <a:spcPts val="930"/>
              </a:spcBef>
              <a:spcAft>
                <a:spcPts val="0"/>
              </a:spcAft>
              <a:buClr>
                <a:srgbClr val="3F3F3F"/>
              </a:buClr>
              <a:buSzPts val="1600"/>
              <a:buChar char="–"/>
              <a:defRPr sz="1600"/>
            </a:lvl3pPr>
            <a:lvl4pPr indent="-317500" lvl="3" marL="1828800" algn="l">
              <a:lnSpc>
                <a:spcPct val="140000"/>
              </a:lnSpc>
              <a:spcBef>
                <a:spcPts val="930"/>
              </a:spcBef>
              <a:spcAft>
                <a:spcPts val="0"/>
              </a:spcAft>
              <a:buClr>
                <a:srgbClr val="3F3F3F"/>
              </a:buClr>
              <a:buSzPts val="1400"/>
              <a:buChar char="–"/>
              <a:defRPr sz="1400"/>
            </a:lvl4pPr>
            <a:lvl5pPr indent="-317500" lvl="4" marL="2286000" algn="l">
              <a:lnSpc>
                <a:spcPct val="140000"/>
              </a:lnSpc>
              <a:spcBef>
                <a:spcPts val="930"/>
              </a:spcBef>
              <a:spcAft>
                <a:spcPts val="0"/>
              </a:spcAft>
              <a:buClr>
                <a:srgbClr val="3F3F3F"/>
              </a:buClr>
              <a:buSzPts val="1400"/>
              <a:buChar char="–"/>
              <a:defRPr sz="1400"/>
            </a:lvl5pPr>
            <a:lvl6pPr indent="-317500" lvl="5" marL="2743200" algn="l">
              <a:lnSpc>
                <a:spcPct val="111000"/>
              </a:lnSpc>
              <a:spcBef>
                <a:spcPts val="930"/>
              </a:spcBef>
              <a:spcAft>
                <a:spcPts val="0"/>
              </a:spcAft>
              <a:buClr>
                <a:srgbClr val="188589"/>
              </a:buClr>
              <a:buSzPts val="1400"/>
              <a:buChar char="–"/>
              <a:defRPr sz="1400"/>
            </a:lvl6pPr>
            <a:lvl7pPr indent="-317500" lvl="6" marL="3200400" algn="l">
              <a:lnSpc>
                <a:spcPct val="111000"/>
              </a:lnSpc>
              <a:spcBef>
                <a:spcPts val="930"/>
              </a:spcBef>
              <a:spcAft>
                <a:spcPts val="0"/>
              </a:spcAft>
              <a:buClr>
                <a:srgbClr val="188589"/>
              </a:buClr>
              <a:buSzPts val="1400"/>
              <a:buChar char="–"/>
              <a:defRPr sz="1400"/>
            </a:lvl7pPr>
            <a:lvl8pPr indent="-317500" lvl="7" marL="3657600" algn="l">
              <a:lnSpc>
                <a:spcPct val="111000"/>
              </a:lnSpc>
              <a:spcBef>
                <a:spcPts val="930"/>
              </a:spcBef>
              <a:spcAft>
                <a:spcPts val="0"/>
              </a:spcAft>
              <a:buClr>
                <a:srgbClr val="188589"/>
              </a:buClr>
              <a:buSzPts val="1400"/>
              <a:buChar char="–"/>
              <a:defRPr sz="1400"/>
            </a:lvl8pPr>
            <a:lvl9pPr indent="-317500" lvl="8" marL="4114800" algn="l">
              <a:lnSpc>
                <a:spcPct val="111000"/>
              </a:lnSpc>
              <a:spcBef>
                <a:spcPts val="930"/>
              </a:spcBef>
              <a:spcAft>
                <a:spcPts val="0"/>
              </a:spcAft>
              <a:buClr>
                <a:srgbClr val="188589"/>
              </a:buClr>
              <a:buSzPts val="1400"/>
              <a:buChar char="–"/>
              <a:defRPr sz="1400"/>
            </a:lvl9pPr>
          </a:lstStyle>
          <a:p/>
        </p:txBody>
      </p:sp>
      <p:sp>
        <p:nvSpPr>
          <p:cNvPr id="77" name="Google Shape;77;p42"/>
          <p:cNvSpPr txBox="1"/>
          <p:nvPr>
            <p:ph idx="2" type="body"/>
          </p:nvPr>
        </p:nvSpPr>
        <p:spPr>
          <a:xfrm>
            <a:off x="8476488" y="3223803"/>
            <a:ext cx="3227715" cy="2872197"/>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1400"/>
              </a:spcBef>
              <a:spcAft>
                <a:spcPts val="0"/>
              </a:spcAft>
              <a:buClr>
                <a:srgbClr val="3F3F3F"/>
              </a:buClr>
              <a:buSzPts val="1600"/>
              <a:buNone/>
              <a:defRPr sz="1600"/>
            </a:lvl1pPr>
            <a:lvl2pPr indent="-228600" lvl="1" marL="914400" algn="l">
              <a:lnSpc>
                <a:spcPct val="140000"/>
              </a:lnSpc>
              <a:spcBef>
                <a:spcPts val="930"/>
              </a:spcBef>
              <a:spcAft>
                <a:spcPts val="0"/>
              </a:spcAft>
              <a:buClr>
                <a:srgbClr val="3F3F3F"/>
              </a:buClr>
              <a:buSzPts val="1400"/>
              <a:buNone/>
              <a:defRPr sz="1400"/>
            </a:lvl2pPr>
            <a:lvl3pPr indent="-228600" lvl="2" marL="1371600" algn="l">
              <a:lnSpc>
                <a:spcPct val="140000"/>
              </a:lnSpc>
              <a:spcBef>
                <a:spcPts val="930"/>
              </a:spcBef>
              <a:spcAft>
                <a:spcPts val="0"/>
              </a:spcAft>
              <a:buClr>
                <a:srgbClr val="3F3F3F"/>
              </a:buClr>
              <a:buSzPts val="1200"/>
              <a:buNone/>
              <a:defRPr sz="1200"/>
            </a:lvl3pPr>
            <a:lvl4pPr indent="-228600" lvl="3" marL="1828800" algn="l">
              <a:lnSpc>
                <a:spcPct val="140000"/>
              </a:lnSpc>
              <a:spcBef>
                <a:spcPts val="930"/>
              </a:spcBef>
              <a:spcAft>
                <a:spcPts val="0"/>
              </a:spcAft>
              <a:buClr>
                <a:srgbClr val="3F3F3F"/>
              </a:buClr>
              <a:buSzPts val="1000"/>
              <a:buNone/>
              <a:defRPr sz="1000"/>
            </a:lvl4pPr>
            <a:lvl5pPr indent="-228600" lvl="4" marL="2286000" algn="l">
              <a:lnSpc>
                <a:spcPct val="140000"/>
              </a:lnSpc>
              <a:spcBef>
                <a:spcPts val="930"/>
              </a:spcBef>
              <a:spcAft>
                <a:spcPts val="0"/>
              </a:spcAft>
              <a:buClr>
                <a:srgbClr val="3F3F3F"/>
              </a:buClr>
              <a:buSzPts val="1000"/>
              <a:buNone/>
              <a:defRPr sz="1000"/>
            </a:lvl5pPr>
            <a:lvl6pPr indent="-228600" lvl="5" marL="2743200" algn="l">
              <a:lnSpc>
                <a:spcPct val="111000"/>
              </a:lnSpc>
              <a:spcBef>
                <a:spcPts val="930"/>
              </a:spcBef>
              <a:spcAft>
                <a:spcPts val="0"/>
              </a:spcAft>
              <a:buClr>
                <a:srgbClr val="188589"/>
              </a:buClr>
              <a:buSzPts val="1000"/>
              <a:buNone/>
              <a:defRPr sz="1000"/>
            </a:lvl6pPr>
            <a:lvl7pPr indent="-228600" lvl="6" marL="3200400" algn="l">
              <a:lnSpc>
                <a:spcPct val="111000"/>
              </a:lnSpc>
              <a:spcBef>
                <a:spcPts val="930"/>
              </a:spcBef>
              <a:spcAft>
                <a:spcPts val="0"/>
              </a:spcAft>
              <a:buClr>
                <a:srgbClr val="188589"/>
              </a:buClr>
              <a:buSzPts val="1000"/>
              <a:buNone/>
              <a:defRPr sz="1000"/>
            </a:lvl7pPr>
            <a:lvl8pPr indent="-228600" lvl="7" marL="3657600" algn="l">
              <a:lnSpc>
                <a:spcPct val="111000"/>
              </a:lnSpc>
              <a:spcBef>
                <a:spcPts val="930"/>
              </a:spcBef>
              <a:spcAft>
                <a:spcPts val="0"/>
              </a:spcAft>
              <a:buClr>
                <a:srgbClr val="188589"/>
              </a:buClr>
              <a:buSzPts val="1000"/>
              <a:buNone/>
              <a:defRPr sz="1000"/>
            </a:lvl8pPr>
            <a:lvl9pPr indent="-228600" lvl="8" marL="4114800" algn="l">
              <a:lnSpc>
                <a:spcPct val="111000"/>
              </a:lnSpc>
              <a:spcBef>
                <a:spcPts val="930"/>
              </a:spcBef>
              <a:spcAft>
                <a:spcPts val="0"/>
              </a:spcAft>
              <a:buClr>
                <a:srgbClr val="188589"/>
              </a:buClr>
              <a:buSzPts val="1000"/>
              <a:buNone/>
              <a:defRPr sz="1000"/>
            </a:lvl9pPr>
          </a:lstStyle>
          <a:p/>
        </p:txBody>
      </p:sp>
      <p:sp>
        <p:nvSpPr>
          <p:cNvPr id="78" name="Google Shape;78;p42"/>
          <p:cNvSpPr txBox="1"/>
          <p:nvPr>
            <p:ph idx="10" type="dt"/>
          </p:nvPr>
        </p:nvSpPr>
        <p:spPr>
          <a:xfrm>
            <a:off x="8476488" y="6170491"/>
            <a:ext cx="2214322"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1" type="ftr"/>
          </p:nvPr>
        </p:nvSpPr>
        <p:spPr>
          <a:xfrm>
            <a:off x="1280160" y="6170490"/>
            <a:ext cx="6949440"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2"/>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1" name="Shape 81"/>
        <p:cNvGrpSpPr/>
        <p:nvPr/>
      </p:nvGrpSpPr>
      <p:grpSpPr>
        <a:xfrm>
          <a:off x="0" y="0"/>
          <a:ext cx="0" cy="0"/>
          <a:chOff x="0" y="0"/>
          <a:chExt cx="0" cy="0"/>
        </a:xfrm>
      </p:grpSpPr>
      <p:sp>
        <p:nvSpPr>
          <p:cNvPr id="82" name="Google Shape;82;p43"/>
          <p:cNvSpPr/>
          <p:nvPr>
            <p:ph idx="2" type="pic"/>
          </p:nvPr>
        </p:nvSpPr>
        <p:spPr>
          <a:xfrm>
            <a:off x="0" y="0"/>
            <a:ext cx="8102651" cy="6857999"/>
          </a:xfrm>
          <a:prstGeom prst="rect">
            <a:avLst/>
          </a:prstGeom>
          <a:solidFill>
            <a:srgbClr val="D3C8C8"/>
          </a:solidFill>
          <a:ln>
            <a:noFill/>
          </a:ln>
        </p:spPr>
      </p:sp>
      <p:sp>
        <p:nvSpPr>
          <p:cNvPr id="83" name="Google Shape;83;p43"/>
          <p:cNvSpPr txBox="1"/>
          <p:nvPr>
            <p:ph type="title"/>
          </p:nvPr>
        </p:nvSpPr>
        <p:spPr>
          <a:xfrm>
            <a:off x="8476488" y="1503910"/>
            <a:ext cx="3230625" cy="1687924"/>
          </a:xfrm>
          <a:prstGeom prst="rect">
            <a:avLst/>
          </a:prstGeom>
          <a:noFill/>
          <a:ln>
            <a:noFill/>
          </a:ln>
        </p:spPr>
        <p:txBody>
          <a:bodyPr anchorCtr="0" anchor="b" bIns="91425" lIns="109725" spcFirstLastPara="1" rIns="109725" wrap="square" tIns="109725">
            <a:noAutofit/>
          </a:bodyPr>
          <a:lstStyle>
            <a:lvl1pPr lvl="0" algn="l">
              <a:lnSpc>
                <a:spcPct val="104000"/>
              </a:lnSpc>
              <a:spcBef>
                <a:spcPts val="0"/>
              </a:spcBef>
              <a:spcAft>
                <a:spcPts val="0"/>
              </a:spcAft>
              <a:buClr>
                <a:srgbClr val="3F3F3F"/>
              </a:buClr>
              <a:buSzPts val="3400"/>
              <a:buFont typeface="Meiryo"/>
              <a:buNone/>
              <a:defRPr sz="3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3"/>
          <p:cNvSpPr txBox="1"/>
          <p:nvPr>
            <p:ph idx="1" type="body"/>
          </p:nvPr>
        </p:nvSpPr>
        <p:spPr>
          <a:xfrm>
            <a:off x="8476488" y="3223806"/>
            <a:ext cx="3227832" cy="287219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1400"/>
              </a:spcBef>
              <a:spcAft>
                <a:spcPts val="0"/>
              </a:spcAft>
              <a:buClr>
                <a:srgbClr val="3F3F3F"/>
              </a:buClr>
              <a:buSzPts val="1600"/>
              <a:buNone/>
              <a:defRPr sz="1600"/>
            </a:lvl1pPr>
            <a:lvl2pPr indent="-228600" lvl="1" marL="914400" algn="l">
              <a:lnSpc>
                <a:spcPct val="140000"/>
              </a:lnSpc>
              <a:spcBef>
                <a:spcPts val="930"/>
              </a:spcBef>
              <a:spcAft>
                <a:spcPts val="0"/>
              </a:spcAft>
              <a:buClr>
                <a:srgbClr val="3F3F3F"/>
              </a:buClr>
              <a:buSzPts val="1400"/>
              <a:buNone/>
              <a:defRPr sz="1400"/>
            </a:lvl2pPr>
            <a:lvl3pPr indent="-228600" lvl="2" marL="1371600" algn="l">
              <a:lnSpc>
                <a:spcPct val="140000"/>
              </a:lnSpc>
              <a:spcBef>
                <a:spcPts val="930"/>
              </a:spcBef>
              <a:spcAft>
                <a:spcPts val="0"/>
              </a:spcAft>
              <a:buClr>
                <a:srgbClr val="3F3F3F"/>
              </a:buClr>
              <a:buSzPts val="1200"/>
              <a:buNone/>
              <a:defRPr sz="1200"/>
            </a:lvl3pPr>
            <a:lvl4pPr indent="-228600" lvl="3" marL="1828800" algn="l">
              <a:lnSpc>
                <a:spcPct val="140000"/>
              </a:lnSpc>
              <a:spcBef>
                <a:spcPts val="930"/>
              </a:spcBef>
              <a:spcAft>
                <a:spcPts val="0"/>
              </a:spcAft>
              <a:buClr>
                <a:srgbClr val="3F3F3F"/>
              </a:buClr>
              <a:buSzPts val="1000"/>
              <a:buNone/>
              <a:defRPr sz="1000"/>
            </a:lvl4pPr>
            <a:lvl5pPr indent="-228600" lvl="4" marL="2286000" algn="l">
              <a:lnSpc>
                <a:spcPct val="140000"/>
              </a:lnSpc>
              <a:spcBef>
                <a:spcPts val="930"/>
              </a:spcBef>
              <a:spcAft>
                <a:spcPts val="0"/>
              </a:spcAft>
              <a:buClr>
                <a:srgbClr val="3F3F3F"/>
              </a:buClr>
              <a:buSzPts val="1000"/>
              <a:buNone/>
              <a:defRPr sz="1000"/>
            </a:lvl5pPr>
            <a:lvl6pPr indent="-228600" lvl="5" marL="2743200" algn="l">
              <a:lnSpc>
                <a:spcPct val="111000"/>
              </a:lnSpc>
              <a:spcBef>
                <a:spcPts val="930"/>
              </a:spcBef>
              <a:spcAft>
                <a:spcPts val="0"/>
              </a:spcAft>
              <a:buClr>
                <a:srgbClr val="188589"/>
              </a:buClr>
              <a:buSzPts val="1000"/>
              <a:buNone/>
              <a:defRPr sz="1000"/>
            </a:lvl6pPr>
            <a:lvl7pPr indent="-228600" lvl="6" marL="3200400" algn="l">
              <a:lnSpc>
                <a:spcPct val="111000"/>
              </a:lnSpc>
              <a:spcBef>
                <a:spcPts val="930"/>
              </a:spcBef>
              <a:spcAft>
                <a:spcPts val="0"/>
              </a:spcAft>
              <a:buClr>
                <a:srgbClr val="188589"/>
              </a:buClr>
              <a:buSzPts val="1000"/>
              <a:buNone/>
              <a:defRPr sz="1000"/>
            </a:lvl7pPr>
            <a:lvl8pPr indent="-228600" lvl="7" marL="3657600" algn="l">
              <a:lnSpc>
                <a:spcPct val="111000"/>
              </a:lnSpc>
              <a:spcBef>
                <a:spcPts val="930"/>
              </a:spcBef>
              <a:spcAft>
                <a:spcPts val="0"/>
              </a:spcAft>
              <a:buClr>
                <a:srgbClr val="188589"/>
              </a:buClr>
              <a:buSzPts val="1000"/>
              <a:buNone/>
              <a:defRPr sz="1000"/>
            </a:lvl8pPr>
            <a:lvl9pPr indent="-228600" lvl="8" marL="4114800" algn="l">
              <a:lnSpc>
                <a:spcPct val="111000"/>
              </a:lnSpc>
              <a:spcBef>
                <a:spcPts val="930"/>
              </a:spcBef>
              <a:spcAft>
                <a:spcPts val="0"/>
              </a:spcAft>
              <a:buClr>
                <a:srgbClr val="188589"/>
              </a:buClr>
              <a:buSzPts val="1000"/>
              <a:buNone/>
              <a:defRPr sz="1000"/>
            </a:lvl9pPr>
          </a:lstStyle>
          <a:p/>
        </p:txBody>
      </p:sp>
      <p:sp>
        <p:nvSpPr>
          <p:cNvPr id="85" name="Google Shape;85;p43"/>
          <p:cNvSpPr txBox="1"/>
          <p:nvPr>
            <p:ph idx="10" type="dt"/>
          </p:nvPr>
        </p:nvSpPr>
        <p:spPr>
          <a:xfrm>
            <a:off x="8476488" y="6170491"/>
            <a:ext cx="2214322"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3"/>
          <p:cNvSpPr txBox="1"/>
          <p:nvPr>
            <p:ph idx="11" type="ftr"/>
          </p:nvPr>
        </p:nvSpPr>
        <p:spPr>
          <a:xfrm>
            <a:off x="1280160" y="6170490"/>
            <a:ext cx="6464410"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b="1">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3"/>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4"/>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4"/>
          <p:cNvSpPr txBox="1"/>
          <p:nvPr>
            <p:ph idx="1" type="body"/>
          </p:nvPr>
        </p:nvSpPr>
        <p:spPr>
          <a:xfrm rot="5400000">
            <a:off x="4479773" y="-247258"/>
            <a:ext cx="3651504" cy="8770571"/>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91" name="Google Shape;91;p44"/>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4"/>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4"/>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5"/>
          <p:cNvSpPr txBox="1"/>
          <p:nvPr>
            <p:ph type="title"/>
          </p:nvPr>
        </p:nvSpPr>
        <p:spPr>
          <a:xfrm rot="5400000">
            <a:off x="7393812" y="2391190"/>
            <a:ext cx="5339932" cy="1571626"/>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5"/>
          <p:cNvSpPr txBox="1"/>
          <p:nvPr>
            <p:ph idx="1" type="body"/>
          </p:nvPr>
        </p:nvSpPr>
        <p:spPr>
          <a:xfrm rot="5400000">
            <a:off x="3252191" y="205882"/>
            <a:ext cx="5322596" cy="5959577"/>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None/>
              <a:defRPr/>
            </a:lvl1pPr>
            <a:lvl2pPr indent="-228600" lvl="1" marL="914400" algn="l">
              <a:lnSpc>
                <a:spcPct val="140000"/>
              </a:lnSpc>
              <a:spcBef>
                <a:spcPts val="930"/>
              </a:spcBef>
              <a:spcAft>
                <a:spcPts val="0"/>
              </a:spcAft>
              <a:buClr>
                <a:srgbClr val="3F3F3F"/>
              </a:buClr>
              <a:buSzPts val="1800"/>
              <a:buNone/>
              <a:defRPr/>
            </a:lvl2pPr>
            <a:lvl3pPr indent="-342900" lvl="2" marL="1371600" algn="l">
              <a:lnSpc>
                <a:spcPct val="140000"/>
              </a:lnSpc>
              <a:spcBef>
                <a:spcPts val="930"/>
              </a:spcBef>
              <a:spcAft>
                <a:spcPts val="0"/>
              </a:spcAft>
              <a:buClr>
                <a:srgbClr val="3F3F3F"/>
              </a:buClr>
              <a:buSzPts val="1800"/>
              <a:buChar char="–"/>
              <a:defRPr/>
            </a:lvl3pPr>
            <a:lvl4pPr indent="-342900" lvl="3" marL="1828800" algn="l">
              <a:lnSpc>
                <a:spcPct val="140000"/>
              </a:lnSpc>
              <a:spcBef>
                <a:spcPts val="930"/>
              </a:spcBef>
              <a:spcAft>
                <a:spcPts val="0"/>
              </a:spcAft>
              <a:buClr>
                <a:srgbClr val="3F3F3F"/>
              </a:buClr>
              <a:buSzPts val="1800"/>
              <a:buChar char="–"/>
              <a:defRPr/>
            </a:lvl4pPr>
            <a:lvl5pPr indent="-342900" lvl="4" marL="2286000" algn="l">
              <a:lnSpc>
                <a:spcPct val="140000"/>
              </a:lnSpc>
              <a:spcBef>
                <a:spcPts val="930"/>
              </a:spcBef>
              <a:spcAft>
                <a:spcPts val="0"/>
              </a:spcAft>
              <a:buClr>
                <a:srgbClr val="3F3F3F"/>
              </a:buClr>
              <a:buSzPts val="1800"/>
              <a:buChar char="–"/>
              <a:defRPr/>
            </a:lvl5pPr>
            <a:lvl6pPr indent="-342900" lvl="5" marL="2743200" algn="l">
              <a:lnSpc>
                <a:spcPct val="111000"/>
              </a:lnSpc>
              <a:spcBef>
                <a:spcPts val="930"/>
              </a:spcBef>
              <a:spcAft>
                <a:spcPts val="0"/>
              </a:spcAft>
              <a:buClr>
                <a:srgbClr val="188589"/>
              </a:buClr>
              <a:buSzPts val="1800"/>
              <a:buChar char="–"/>
              <a:defRPr/>
            </a:lvl6pPr>
            <a:lvl7pPr indent="-342900" lvl="6" marL="3200400" algn="l">
              <a:lnSpc>
                <a:spcPct val="111000"/>
              </a:lnSpc>
              <a:spcBef>
                <a:spcPts val="930"/>
              </a:spcBef>
              <a:spcAft>
                <a:spcPts val="0"/>
              </a:spcAft>
              <a:buClr>
                <a:srgbClr val="188589"/>
              </a:buClr>
              <a:buSzPts val="1800"/>
              <a:buChar char="–"/>
              <a:defRPr/>
            </a:lvl7pPr>
            <a:lvl8pPr indent="-342900" lvl="7" marL="3657600" algn="l">
              <a:lnSpc>
                <a:spcPct val="111000"/>
              </a:lnSpc>
              <a:spcBef>
                <a:spcPts val="930"/>
              </a:spcBef>
              <a:spcAft>
                <a:spcPts val="0"/>
              </a:spcAft>
              <a:buClr>
                <a:srgbClr val="188589"/>
              </a:buClr>
              <a:buSzPts val="1800"/>
              <a:buChar char="–"/>
              <a:defRPr/>
            </a:lvl8pPr>
            <a:lvl9pPr indent="-342900" lvl="8" marL="4114800" algn="l">
              <a:lnSpc>
                <a:spcPct val="111000"/>
              </a:lnSpc>
              <a:spcBef>
                <a:spcPts val="930"/>
              </a:spcBef>
              <a:spcAft>
                <a:spcPts val="0"/>
              </a:spcAft>
              <a:buClr>
                <a:srgbClr val="188589"/>
              </a:buClr>
              <a:buSzPts val="1800"/>
              <a:buChar char="–"/>
              <a:defRPr/>
            </a:lvl9pPr>
          </a:lstStyle>
          <a:p/>
        </p:txBody>
      </p:sp>
      <p:sp>
        <p:nvSpPr>
          <p:cNvPr id="97" name="Google Shape;97;p45"/>
          <p:cNvSpPr txBox="1"/>
          <p:nvPr>
            <p:ph idx="10" type="dt"/>
          </p:nvPr>
        </p:nvSpPr>
        <p:spPr>
          <a:xfrm>
            <a:off x="9277965" y="6296615"/>
            <a:ext cx="2505996" cy="365125"/>
          </a:xfrm>
          <a:prstGeom prst="rect">
            <a:avLst/>
          </a:prstGeom>
          <a:noFill/>
          <a:ln>
            <a:noFill/>
          </a:ln>
        </p:spPr>
        <p:txBody>
          <a:bodyPr anchorCtr="0" anchor="ctr" bIns="91425" lIns="109725" spcFirstLastPara="1" rIns="109725" wrap="square" tIns="10972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5"/>
          <p:cNvSpPr txBox="1"/>
          <p:nvPr>
            <p:ph idx="11" type="ftr"/>
          </p:nvPr>
        </p:nvSpPr>
        <p:spPr>
          <a:xfrm>
            <a:off x="2933699" y="6296615"/>
            <a:ext cx="5959577" cy="365125"/>
          </a:xfrm>
          <a:prstGeom prst="rect">
            <a:avLst/>
          </a:prstGeom>
          <a:noFill/>
          <a:ln>
            <a:noFill/>
          </a:ln>
        </p:spPr>
        <p:txBody>
          <a:bodyPr anchorCtr="0" anchor="ctr" bIns="91425" lIns="109725" spcFirstLastPara="1" rIns="109725" wrap="square" tIns="10972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5"/>
          <p:cNvSpPr txBox="1"/>
          <p:nvPr>
            <p:ph idx="12" type="sldNum"/>
          </p:nvPr>
        </p:nvSpPr>
        <p:spPr>
          <a:xfrm rot="5400000">
            <a:off x="8734643" y="2853201"/>
            <a:ext cx="5383267" cy="604269"/>
          </a:xfrm>
          <a:prstGeom prst="rect">
            <a:avLst/>
          </a:prstGeom>
          <a:noFill/>
          <a:ln>
            <a:noFill/>
          </a:ln>
        </p:spPr>
        <p:txBody>
          <a:bodyPr anchorCtr="0" anchor="b" bIns="91425" lIns="109725" spcFirstLastPara="1" rIns="109725" wrap="square" tIns="109725">
            <a:noAutofit/>
          </a:bodyPr>
          <a:lstStyle>
            <a:lvl1pPr indent="0" lvl="0" marL="0" algn="l">
              <a:spcBef>
                <a:spcPts val="0"/>
              </a:spcBef>
              <a:buNone/>
              <a:defRPr b="1" sz="1600">
                <a:solidFill>
                  <a:srgbClr val="3F3F3F"/>
                </a:solidFill>
                <a:latin typeface="Meiryo"/>
                <a:ea typeface="Meiryo"/>
                <a:cs typeface="Meiryo"/>
                <a:sym typeface="Meiryo"/>
              </a:defRPr>
            </a:lvl1pPr>
            <a:lvl2pPr indent="0" lvl="1" marL="0" algn="l">
              <a:spcBef>
                <a:spcPts val="0"/>
              </a:spcBef>
              <a:buNone/>
              <a:defRPr b="1" sz="1600">
                <a:solidFill>
                  <a:srgbClr val="3F3F3F"/>
                </a:solidFill>
                <a:latin typeface="Meiryo"/>
                <a:ea typeface="Meiryo"/>
                <a:cs typeface="Meiryo"/>
                <a:sym typeface="Meiryo"/>
              </a:defRPr>
            </a:lvl2pPr>
            <a:lvl3pPr indent="0" lvl="2" marL="0" algn="l">
              <a:spcBef>
                <a:spcPts val="0"/>
              </a:spcBef>
              <a:buNone/>
              <a:defRPr b="1" sz="1600">
                <a:solidFill>
                  <a:srgbClr val="3F3F3F"/>
                </a:solidFill>
                <a:latin typeface="Meiryo"/>
                <a:ea typeface="Meiryo"/>
                <a:cs typeface="Meiryo"/>
                <a:sym typeface="Meiryo"/>
              </a:defRPr>
            </a:lvl3pPr>
            <a:lvl4pPr indent="0" lvl="3" marL="0" algn="l">
              <a:spcBef>
                <a:spcPts val="0"/>
              </a:spcBef>
              <a:buNone/>
              <a:defRPr b="1" sz="1600">
                <a:solidFill>
                  <a:srgbClr val="3F3F3F"/>
                </a:solidFill>
                <a:latin typeface="Meiryo"/>
                <a:ea typeface="Meiryo"/>
                <a:cs typeface="Meiryo"/>
                <a:sym typeface="Meiryo"/>
              </a:defRPr>
            </a:lvl4pPr>
            <a:lvl5pPr indent="0" lvl="4" marL="0" algn="l">
              <a:spcBef>
                <a:spcPts val="0"/>
              </a:spcBef>
              <a:buNone/>
              <a:defRPr b="1" sz="1600">
                <a:solidFill>
                  <a:srgbClr val="3F3F3F"/>
                </a:solidFill>
                <a:latin typeface="Meiryo"/>
                <a:ea typeface="Meiryo"/>
                <a:cs typeface="Meiryo"/>
                <a:sym typeface="Meiryo"/>
              </a:defRPr>
            </a:lvl5pPr>
            <a:lvl6pPr indent="0" lvl="5" marL="0" algn="l">
              <a:spcBef>
                <a:spcPts val="0"/>
              </a:spcBef>
              <a:buNone/>
              <a:defRPr b="1" sz="1600">
                <a:solidFill>
                  <a:srgbClr val="3F3F3F"/>
                </a:solidFill>
                <a:latin typeface="Meiryo"/>
                <a:ea typeface="Meiryo"/>
                <a:cs typeface="Meiryo"/>
                <a:sym typeface="Meiryo"/>
              </a:defRPr>
            </a:lvl6pPr>
            <a:lvl7pPr indent="0" lvl="6" marL="0" algn="l">
              <a:spcBef>
                <a:spcPts val="0"/>
              </a:spcBef>
              <a:buNone/>
              <a:defRPr b="1" sz="1600">
                <a:solidFill>
                  <a:srgbClr val="3F3F3F"/>
                </a:solidFill>
                <a:latin typeface="Meiryo"/>
                <a:ea typeface="Meiryo"/>
                <a:cs typeface="Meiryo"/>
                <a:sym typeface="Meiryo"/>
              </a:defRPr>
            </a:lvl7pPr>
            <a:lvl8pPr indent="0" lvl="7" marL="0" algn="l">
              <a:spcBef>
                <a:spcPts val="0"/>
              </a:spcBef>
              <a:buNone/>
              <a:defRPr b="1" sz="1600">
                <a:solidFill>
                  <a:srgbClr val="3F3F3F"/>
                </a:solidFill>
                <a:latin typeface="Meiryo"/>
                <a:ea typeface="Meiryo"/>
                <a:cs typeface="Meiryo"/>
                <a:sym typeface="Meiryo"/>
              </a:defRPr>
            </a:lvl8pPr>
            <a:lvl9pPr indent="0" lvl="8" marL="0" algn="l">
              <a:spcBef>
                <a:spcPts val="0"/>
              </a:spcBef>
              <a:buNone/>
              <a:defRPr b="1" sz="1600">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100" name="Google Shape;100;p45" title="Rule Line"/>
          <p:cNvCxnSpPr/>
          <p:nvPr/>
        </p:nvCxnSpPr>
        <p:spPr>
          <a:xfrm>
            <a:off x="9111582" y="571502"/>
            <a:ext cx="0" cy="5275467"/>
          </a:xfrm>
          <a:prstGeom prst="straightConnector1">
            <a:avLst/>
          </a:prstGeom>
          <a:noFill/>
          <a:ln cap="flat" cmpd="sng" w="38100">
            <a:solidFill>
              <a:srgbClr val="595959"/>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1920240" y="442220"/>
            <a:ext cx="8770571" cy="1345269"/>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3F3F3F"/>
              </a:buClr>
              <a:buSzPts val="3200"/>
              <a:buFont typeface="Meiryo"/>
              <a:buNone/>
              <a:defRPr b="1" i="0" sz="3200" u="none" cap="none" strike="noStrike">
                <a:solidFill>
                  <a:srgbClr val="3F3F3F"/>
                </a:solidFill>
                <a:latin typeface="Meiryo"/>
                <a:ea typeface="Meiryo"/>
                <a:cs typeface="Meiryo"/>
                <a:sym typeface="Meiryo"/>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4"/>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orbel"/>
              <a:buNone/>
              <a:defRPr b="0" i="0" sz="1800" u="none" cap="none" strike="noStrike">
                <a:solidFill>
                  <a:srgbClr val="3F3F3F"/>
                </a:solidFill>
                <a:latin typeface="Meiryo"/>
                <a:ea typeface="Meiryo"/>
                <a:cs typeface="Meiryo"/>
                <a:sym typeface="Meiryo"/>
              </a:defRPr>
            </a:lvl1pPr>
            <a:lvl2pPr indent="-228600" lvl="1" marL="914400" marR="0" rtl="0" algn="l">
              <a:lnSpc>
                <a:spcPct val="140000"/>
              </a:lnSpc>
              <a:spcBef>
                <a:spcPts val="930"/>
              </a:spcBef>
              <a:spcAft>
                <a:spcPts val="0"/>
              </a:spcAft>
              <a:buClr>
                <a:srgbClr val="3F3F3F"/>
              </a:buClr>
              <a:buSzPts val="1600"/>
              <a:buFont typeface="Corbel"/>
              <a:buNone/>
              <a:defRPr b="0" i="0" sz="1600" u="none" cap="none" strike="noStrike">
                <a:solidFill>
                  <a:srgbClr val="3F3F3F"/>
                </a:solidFill>
                <a:latin typeface="Meiryo"/>
                <a:ea typeface="Meiryo"/>
                <a:cs typeface="Meiryo"/>
                <a:sym typeface="Meiryo"/>
              </a:defRPr>
            </a:lvl2pPr>
            <a:lvl3pPr indent="-317500" lvl="2" marL="1371600" marR="0" rtl="0" algn="l">
              <a:lnSpc>
                <a:spcPct val="140000"/>
              </a:lnSpc>
              <a:spcBef>
                <a:spcPts val="930"/>
              </a:spcBef>
              <a:spcAft>
                <a:spcPts val="0"/>
              </a:spcAft>
              <a:buClr>
                <a:srgbClr val="3F3F3F"/>
              </a:buClr>
              <a:buSzPts val="1400"/>
              <a:buFont typeface="Corbel"/>
              <a:buChar char="–"/>
              <a:defRPr b="0" i="1" sz="1400" u="none" cap="none" strike="noStrike">
                <a:solidFill>
                  <a:srgbClr val="3F3F3F"/>
                </a:solidFill>
                <a:latin typeface="Meiryo"/>
                <a:ea typeface="Meiryo"/>
                <a:cs typeface="Meiryo"/>
                <a:sym typeface="Meiryo"/>
              </a:defRPr>
            </a:lvl3pPr>
            <a:lvl4pPr indent="-317500" lvl="3" marL="1828800" marR="0" rtl="0" algn="l">
              <a:lnSpc>
                <a:spcPct val="140000"/>
              </a:lnSpc>
              <a:spcBef>
                <a:spcPts val="930"/>
              </a:spcBef>
              <a:spcAft>
                <a:spcPts val="0"/>
              </a:spcAft>
              <a:buClr>
                <a:srgbClr val="3F3F3F"/>
              </a:buClr>
              <a:buSzPts val="1400"/>
              <a:buFont typeface="Corbel"/>
              <a:buChar char="–"/>
              <a:defRPr b="0" i="0" sz="1400" u="none" cap="none" strike="noStrike">
                <a:solidFill>
                  <a:srgbClr val="3F3F3F"/>
                </a:solidFill>
                <a:latin typeface="Meiryo"/>
                <a:ea typeface="Meiryo"/>
                <a:cs typeface="Meiryo"/>
                <a:sym typeface="Meiryo"/>
              </a:defRPr>
            </a:lvl4pPr>
            <a:lvl5pPr indent="-317500" lvl="4" marL="2286000" marR="0" rtl="0" algn="l">
              <a:lnSpc>
                <a:spcPct val="140000"/>
              </a:lnSpc>
              <a:spcBef>
                <a:spcPts val="930"/>
              </a:spcBef>
              <a:spcAft>
                <a:spcPts val="0"/>
              </a:spcAft>
              <a:buClr>
                <a:srgbClr val="3F3F3F"/>
              </a:buClr>
              <a:buSzPts val="1400"/>
              <a:buFont typeface="Corbel"/>
              <a:buChar char="–"/>
              <a:defRPr b="0" i="1" sz="1400" u="none" cap="none" strike="noStrike">
                <a:solidFill>
                  <a:srgbClr val="3F3F3F"/>
                </a:solidFill>
                <a:latin typeface="Meiryo"/>
                <a:ea typeface="Meiryo"/>
                <a:cs typeface="Meiryo"/>
                <a:sym typeface="Meiryo"/>
              </a:defRPr>
            </a:lvl5pPr>
            <a:lvl6pPr indent="-317500" lvl="5" marL="2743200" marR="0" rtl="0" algn="l">
              <a:lnSpc>
                <a:spcPct val="111000"/>
              </a:lnSpc>
              <a:spcBef>
                <a:spcPts val="930"/>
              </a:spcBef>
              <a:spcAft>
                <a:spcPts val="0"/>
              </a:spcAft>
              <a:buClr>
                <a:srgbClr val="188589"/>
              </a:buClr>
              <a:buSzPts val="1400"/>
              <a:buFont typeface="Corbel"/>
              <a:buChar char="–"/>
              <a:defRPr b="0" i="0" sz="1400" u="none" cap="none" strike="noStrike">
                <a:solidFill>
                  <a:srgbClr val="188589"/>
                </a:solidFill>
                <a:latin typeface="Meiryo"/>
                <a:ea typeface="Meiryo"/>
                <a:cs typeface="Meiryo"/>
                <a:sym typeface="Meiryo"/>
              </a:defRPr>
            </a:lvl6pPr>
            <a:lvl7pPr indent="-317500" lvl="6" marL="3200400" marR="0" rtl="0" algn="l">
              <a:lnSpc>
                <a:spcPct val="111000"/>
              </a:lnSpc>
              <a:spcBef>
                <a:spcPts val="930"/>
              </a:spcBef>
              <a:spcAft>
                <a:spcPts val="0"/>
              </a:spcAft>
              <a:buClr>
                <a:srgbClr val="188589"/>
              </a:buClr>
              <a:buSzPts val="1400"/>
              <a:buFont typeface="Corbel"/>
              <a:buChar char="–"/>
              <a:defRPr b="0" i="1" sz="1400" u="none" cap="none" strike="noStrike">
                <a:solidFill>
                  <a:srgbClr val="188589"/>
                </a:solidFill>
                <a:latin typeface="Meiryo"/>
                <a:ea typeface="Meiryo"/>
                <a:cs typeface="Meiryo"/>
                <a:sym typeface="Meiryo"/>
              </a:defRPr>
            </a:lvl7pPr>
            <a:lvl8pPr indent="-317500" lvl="7" marL="3657600" marR="0" rtl="0" algn="l">
              <a:lnSpc>
                <a:spcPct val="111000"/>
              </a:lnSpc>
              <a:spcBef>
                <a:spcPts val="930"/>
              </a:spcBef>
              <a:spcAft>
                <a:spcPts val="0"/>
              </a:spcAft>
              <a:buClr>
                <a:srgbClr val="188589"/>
              </a:buClr>
              <a:buSzPts val="1400"/>
              <a:buFont typeface="Corbel"/>
              <a:buChar char="–"/>
              <a:defRPr b="0" i="0" sz="1400" u="none" cap="none" strike="noStrike">
                <a:solidFill>
                  <a:srgbClr val="188589"/>
                </a:solidFill>
                <a:latin typeface="Meiryo"/>
                <a:ea typeface="Meiryo"/>
                <a:cs typeface="Meiryo"/>
                <a:sym typeface="Meiryo"/>
              </a:defRPr>
            </a:lvl8pPr>
            <a:lvl9pPr indent="-317500" lvl="8" marL="4114800" marR="0" rtl="0" algn="l">
              <a:lnSpc>
                <a:spcPct val="111000"/>
              </a:lnSpc>
              <a:spcBef>
                <a:spcPts val="930"/>
              </a:spcBef>
              <a:spcAft>
                <a:spcPts val="0"/>
              </a:spcAft>
              <a:buClr>
                <a:srgbClr val="188589"/>
              </a:buClr>
              <a:buSzPts val="1400"/>
              <a:buFont typeface="Corbel"/>
              <a:buChar char="–"/>
              <a:defRPr b="0" i="1" sz="1400" u="none" cap="none" strike="noStrike">
                <a:solidFill>
                  <a:srgbClr val="188589"/>
                </a:solidFill>
                <a:latin typeface="Meiryo"/>
                <a:ea typeface="Meiryo"/>
                <a:cs typeface="Meiryo"/>
                <a:sym typeface="Meiryo"/>
              </a:defRPr>
            </a:lvl9pPr>
          </a:lstStyle>
          <a:p/>
        </p:txBody>
      </p:sp>
      <p:sp>
        <p:nvSpPr>
          <p:cNvPr id="8" name="Google Shape;8;p34"/>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marR="0" rtl="0" algn="r">
              <a:spcBef>
                <a:spcPts val="0"/>
              </a:spcBef>
              <a:spcAft>
                <a:spcPts val="0"/>
              </a:spcAft>
              <a:buSzPts val="1400"/>
              <a:buNone/>
              <a:defRPr b="0" i="0" sz="1100" u="none" cap="none" strike="noStrike">
                <a:solidFill>
                  <a:srgbClr val="3F3F3F"/>
                </a:solidFill>
                <a:latin typeface="Meiryo"/>
                <a:ea typeface="Meiryo"/>
                <a:cs typeface="Meiryo"/>
                <a:sym typeface="Meiryo"/>
              </a:defRPr>
            </a:lvl1pPr>
            <a:lvl2pPr lvl="1"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2pPr>
            <a:lvl3pPr lvl="2"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3pPr>
            <a:lvl4pPr lvl="3"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4pPr>
            <a:lvl5pPr lvl="4"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5pPr>
            <a:lvl6pPr lvl="5"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6pPr>
            <a:lvl7pPr lvl="6"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7pPr>
            <a:lvl8pPr lvl="7"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8pPr>
            <a:lvl9pPr lvl="8"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9pPr>
          </a:lstStyle>
          <a:p/>
        </p:txBody>
      </p:sp>
      <p:sp>
        <p:nvSpPr>
          <p:cNvPr id="9" name="Google Shape;9;p34"/>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marR="0" rtl="0" algn="l">
              <a:spcBef>
                <a:spcPts val="0"/>
              </a:spcBef>
              <a:spcAft>
                <a:spcPts val="0"/>
              </a:spcAft>
              <a:buSzPts val="1400"/>
              <a:buNone/>
              <a:defRPr b="0" i="0" sz="1100" u="none" cap="none" strike="noStrike">
                <a:solidFill>
                  <a:srgbClr val="3F3F3F"/>
                </a:solidFill>
                <a:latin typeface="Meiryo"/>
                <a:ea typeface="Meiryo"/>
                <a:cs typeface="Meiryo"/>
                <a:sym typeface="Meiryo"/>
              </a:defRPr>
            </a:lvl1pPr>
            <a:lvl2pPr lvl="1"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2pPr>
            <a:lvl3pPr lvl="2"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3pPr>
            <a:lvl4pPr lvl="3"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4pPr>
            <a:lvl5pPr lvl="4"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5pPr>
            <a:lvl6pPr lvl="5"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6pPr>
            <a:lvl7pPr lvl="6"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7pPr>
            <a:lvl8pPr lvl="7"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8pPr>
            <a:lvl9pPr lvl="8" marR="0" rtl="0" algn="l">
              <a:spcBef>
                <a:spcPts val="0"/>
              </a:spcBef>
              <a:spcAft>
                <a:spcPts val="0"/>
              </a:spcAft>
              <a:buSzPts val="1400"/>
              <a:buNone/>
              <a:defRPr b="0" i="0" sz="1800" u="none" cap="none" strike="noStrike">
                <a:solidFill>
                  <a:schemeClr val="dk1"/>
                </a:solidFill>
                <a:latin typeface="Meiryo"/>
                <a:ea typeface="Meiryo"/>
                <a:cs typeface="Meiryo"/>
                <a:sym typeface="Meiryo"/>
              </a:defRPr>
            </a:lvl9pPr>
          </a:lstStyle>
          <a:p/>
        </p:txBody>
      </p:sp>
      <p:sp>
        <p:nvSpPr>
          <p:cNvPr id="10" name="Google Shape;10;p34"/>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rtl="0" algn="l">
              <a:spcBef>
                <a:spcPts val="0"/>
              </a:spcBef>
              <a:buNone/>
              <a:defRPr b="1" i="0" sz="1600" u="none" cap="none" strike="noStrike">
                <a:solidFill>
                  <a:srgbClr val="3F3F3F"/>
                </a:solidFill>
                <a:latin typeface="Meiryo"/>
                <a:ea typeface="Meiryo"/>
                <a:cs typeface="Meiryo"/>
                <a:sym typeface="Meiryo"/>
              </a:defRPr>
            </a:lvl1pPr>
            <a:lvl2pPr indent="0" lvl="1" marL="0" marR="0" rtl="0" algn="l">
              <a:spcBef>
                <a:spcPts val="0"/>
              </a:spcBef>
              <a:buNone/>
              <a:defRPr b="1" i="0" sz="1600" u="none" cap="none" strike="noStrike">
                <a:solidFill>
                  <a:srgbClr val="3F3F3F"/>
                </a:solidFill>
                <a:latin typeface="Meiryo"/>
                <a:ea typeface="Meiryo"/>
                <a:cs typeface="Meiryo"/>
                <a:sym typeface="Meiryo"/>
              </a:defRPr>
            </a:lvl2pPr>
            <a:lvl3pPr indent="0" lvl="2" marL="0" marR="0" rtl="0" algn="l">
              <a:spcBef>
                <a:spcPts val="0"/>
              </a:spcBef>
              <a:buNone/>
              <a:defRPr b="1" i="0" sz="1600" u="none" cap="none" strike="noStrike">
                <a:solidFill>
                  <a:srgbClr val="3F3F3F"/>
                </a:solidFill>
                <a:latin typeface="Meiryo"/>
                <a:ea typeface="Meiryo"/>
                <a:cs typeface="Meiryo"/>
                <a:sym typeface="Meiryo"/>
              </a:defRPr>
            </a:lvl3pPr>
            <a:lvl4pPr indent="0" lvl="3" marL="0" marR="0" rtl="0" algn="l">
              <a:spcBef>
                <a:spcPts val="0"/>
              </a:spcBef>
              <a:buNone/>
              <a:defRPr b="1" i="0" sz="1600" u="none" cap="none" strike="noStrike">
                <a:solidFill>
                  <a:srgbClr val="3F3F3F"/>
                </a:solidFill>
                <a:latin typeface="Meiryo"/>
                <a:ea typeface="Meiryo"/>
                <a:cs typeface="Meiryo"/>
                <a:sym typeface="Meiryo"/>
              </a:defRPr>
            </a:lvl4pPr>
            <a:lvl5pPr indent="0" lvl="4" marL="0" marR="0" rtl="0" algn="l">
              <a:spcBef>
                <a:spcPts val="0"/>
              </a:spcBef>
              <a:buNone/>
              <a:defRPr b="1" i="0" sz="1600" u="none" cap="none" strike="noStrike">
                <a:solidFill>
                  <a:srgbClr val="3F3F3F"/>
                </a:solidFill>
                <a:latin typeface="Meiryo"/>
                <a:ea typeface="Meiryo"/>
                <a:cs typeface="Meiryo"/>
                <a:sym typeface="Meiryo"/>
              </a:defRPr>
            </a:lvl5pPr>
            <a:lvl6pPr indent="0" lvl="5" marL="0" marR="0" rtl="0" algn="l">
              <a:spcBef>
                <a:spcPts val="0"/>
              </a:spcBef>
              <a:buNone/>
              <a:defRPr b="1" i="0" sz="1600" u="none" cap="none" strike="noStrike">
                <a:solidFill>
                  <a:srgbClr val="3F3F3F"/>
                </a:solidFill>
                <a:latin typeface="Meiryo"/>
                <a:ea typeface="Meiryo"/>
                <a:cs typeface="Meiryo"/>
                <a:sym typeface="Meiryo"/>
              </a:defRPr>
            </a:lvl6pPr>
            <a:lvl7pPr indent="0" lvl="6" marL="0" marR="0" rtl="0" algn="l">
              <a:spcBef>
                <a:spcPts val="0"/>
              </a:spcBef>
              <a:buNone/>
              <a:defRPr b="1" i="0" sz="1600" u="none" cap="none" strike="noStrike">
                <a:solidFill>
                  <a:srgbClr val="3F3F3F"/>
                </a:solidFill>
                <a:latin typeface="Meiryo"/>
                <a:ea typeface="Meiryo"/>
                <a:cs typeface="Meiryo"/>
                <a:sym typeface="Meiryo"/>
              </a:defRPr>
            </a:lvl7pPr>
            <a:lvl8pPr indent="0" lvl="7" marL="0" marR="0" rtl="0" algn="l">
              <a:spcBef>
                <a:spcPts val="0"/>
              </a:spcBef>
              <a:buNone/>
              <a:defRPr b="1" i="0" sz="1600" u="none" cap="none" strike="noStrike">
                <a:solidFill>
                  <a:srgbClr val="3F3F3F"/>
                </a:solidFill>
                <a:latin typeface="Meiryo"/>
                <a:ea typeface="Meiryo"/>
                <a:cs typeface="Meiryo"/>
                <a:sym typeface="Meiryo"/>
              </a:defRPr>
            </a:lvl8pPr>
            <a:lvl9pPr indent="0" lvl="8" marL="0" marR="0" rtl="0" algn="l">
              <a:spcBef>
                <a:spcPts val="0"/>
              </a:spcBef>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11" name="Google Shape;11;p34"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hyperlink" Target="https://en.wikipedia.org/wiki/Gantt_chart" TargetMode="External"/><Relationship Id="rId5" Type="http://schemas.openxmlformats.org/officeDocument/2006/relationships/hyperlink" Target="https://en.wikipedia.org/wiki/Work_breakdown_structure" TargetMode="External"/><Relationship Id="rId6" Type="http://schemas.openxmlformats.org/officeDocument/2006/relationships/hyperlink" Target="https://www.openproject.org/" TargetMode="External"/><Relationship Id="rId7" Type="http://schemas.openxmlformats.org/officeDocument/2006/relationships/hyperlink" Target="https://en.wikipedia.org/wiki/Risk_management" TargetMode="External"/><Relationship Id="rId8"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comments" Target="../comments/comment1.xml"/><Relationship Id="rId4" Type="http://schemas.openxmlformats.org/officeDocument/2006/relationships/image" Target="../media/image3.png"/><Relationship Id="rId5"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11" Type="http://schemas.openxmlformats.org/officeDocument/2006/relationships/image" Target="../media/image11.png"/><Relationship Id="rId10" Type="http://schemas.openxmlformats.org/officeDocument/2006/relationships/image" Target="../media/image9.png"/><Relationship Id="rId13" Type="http://schemas.openxmlformats.org/officeDocument/2006/relationships/image" Target="../media/image12.jpg"/><Relationship Id="rId12"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6.png"/><Relationship Id="rId7" Type="http://schemas.openxmlformats.org/officeDocument/2006/relationships/image" Target="../media/image14.png"/><Relationship Id="rId8"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
          <p:cNvSpPr/>
          <p:nvPr/>
        </p:nvSpPr>
        <p:spPr>
          <a:xfrm>
            <a:off x="305"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06" name="Google Shape;106;p1"/>
          <p:cNvSpPr txBox="1"/>
          <p:nvPr>
            <p:ph type="ctrTitle"/>
          </p:nvPr>
        </p:nvSpPr>
        <p:spPr>
          <a:xfrm>
            <a:off x="394803" y="3288249"/>
            <a:ext cx="5831936" cy="2056484"/>
          </a:xfrm>
          <a:prstGeom prst="rect">
            <a:avLst/>
          </a:prstGeom>
          <a:noFill/>
          <a:ln>
            <a:noFill/>
          </a:ln>
        </p:spPr>
        <p:txBody>
          <a:bodyPr anchorCtr="0" anchor="b" bIns="91425" lIns="109725" spcFirstLastPara="1" rIns="109725" wrap="square" tIns="109725">
            <a:normAutofit fontScale="90000"/>
          </a:bodyPr>
          <a:lstStyle/>
          <a:p>
            <a:pPr indent="0" lvl="0" marL="0" rtl="0" algn="l">
              <a:lnSpc>
                <a:spcPct val="120000"/>
              </a:lnSpc>
              <a:spcBef>
                <a:spcPts val="0"/>
              </a:spcBef>
              <a:spcAft>
                <a:spcPts val="0"/>
              </a:spcAft>
              <a:buClr>
                <a:srgbClr val="262626"/>
              </a:buClr>
              <a:buSzPct val="100000"/>
              <a:buFont typeface="Century Gothic"/>
              <a:buNone/>
            </a:pPr>
            <a:r>
              <a:rPr lang="it-IT" sz="2700">
                <a:latin typeface="Century Gothic"/>
                <a:ea typeface="Century Gothic"/>
                <a:cs typeface="Century Gothic"/>
                <a:sym typeface="Century Gothic"/>
              </a:rPr>
              <a:t>IO1 – OUTSIDE Toolkit for Teachers</a:t>
            </a:r>
            <a:br>
              <a:rPr lang="it-IT" sz="2700">
                <a:latin typeface="Century Gothic"/>
                <a:ea typeface="Century Gothic"/>
                <a:cs typeface="Century Gothic"/>
                <a:sym typeface="Century Gothic"/>
              </a:rPr>
            </a:br>
            <a:br>
              <a:rPr lang="it-IT" sz="3600">
                <a:latin typeface="Century Gothic"/>
                <a:ea typeface="Century Gothic"/>
                <a:cs typeface="Century Gothic"/>
                <a:sym typeface="Century Gothic"/>
              </a:rPr>
            </a:br>
            <a:r>
              <a:rPr lang="it-IT" sz="3600">
                <a:latin typeface="Century Gothic"/>
                <a:ea typeface="Century Gothic"/>
                <a:cs typeface="Century Gothic"/>
                <a:sym typeface="Century Gothic"/>
              </a:rPr>
              <a:t>Module 7 - Project Management for</a:t>
            </a:r>
            <a:br>
              <a:rPr lang="it-IT" sz="3600">
                <a:latin typeface="Century Gothic"/>
                <a:ea typeface="Century Gothic"/>
                <a:cs typeface="Century Gothic"/>
                <a:sym typeface="Century Gothic"/>
              </a:rPr>
            </a:br>
            <a:r>
              <a:rPr lang="it-IT" sz="3600">
                <a:latin typeface="Century Gothic"/>
                <a:ea typeface="Century Gothic"/>
                <a:cs typeface="Century Gothic"/>
                <a:sym typeface="Century Gothic"/>
              </a:rPr>
              <a:t>Sustainable development</a:t>
            </a:r>
            <a:br>
              <a:rPr lang="it-IT">
                <a:latin typeface="Century Gothic"/>
                <a:ea typeface="Century Gothic"/>
                <a:cs typeface="Century Gothic"/>
                <a:sym typeface="Century Gothic"/>
              </a:rPr>
            </a:br>
            <a:endParaRPr>
              <a:latin typeface="Century Gothic"/>
              <a:ea typeface="Century Gothic"/>
              <a:cs typeface="Century Gothic"/>
              <a:sym typeface="Century Gothic"/>
            </a:endParaRPr>
          </a:p>
        </p:txBody>
      </p:sp>
      <p:sp>
        <p:nvSpPr>
          <p:cNvPr id="107" name="Google Shape;107;p1"/>
          <p:cNvSpPr txBox="1"/>
          <p:nvPr>
            <p:ph idx="1" type="subTitle"/>
          </p:nvPr>
        </p:nvSpPr>
        <p:spPr>
          <a:xfrm>
            <a:off x="613838" y="4767779"/>
            <a:ext cx="5101781" cy="707886"/>
          </a:xfrm>
          <a:prstGeom prst="rect">
            <a:avLst/>
          </a:prstGeom>
          <a:noFill/>
          <a:ln>
            <a:noFill/>
          </a:ln>
        </p:spPr>
        <p:txBody>
          <a:bodyPr anchorCtr="0" anchor="t" bIns="91425" lIns="109725" spcFirstLastPara="1" rIns="109725" wrap="square" tIns="109725">
            <a:normAutofit/>
          </a:bodyPr>
          <a:lstStyle/>
          <a:p>
            <a:pPr indent="0" lvl="0" marL="0" rtl="0" algn="l">
              <a:lnSpc>
                <a:spcPct val="130000"/>
              </a:lnSpc>
              <a:spcBef>
                <a:spcPts val="0"/>
              </a:spcBef>
              <a:spcAft>
                <a:spcPts val="0"/>
              </a:spcAft>
              <a:buClr>
                <a:srgbClr val="262626"/>
              </a:buClr>
              <a:buSzPts val="2000"/>
              <a:buNone/>
            </a:pPr>
            <a:r>
              <a:rPr lang="it-IT" sz="2000">
                <a:latin typeface="Century Gothic"/>
                <a:ea typeface="Century Gothic"/>
                <a:cs typeface="Century Gothic"/>
                <a:sym typeface="Century Gothic"/>
              </a:rPr>
              <a:t>IIS Fermi – Trekkify (Italy)</a:t>
            </a:r>
            <a:endParaRPr/>
          </a:p>
        </p:txBody>
      </p:sp>
      <p:sp>
        <p:nvSpPr>
          <p:cNvPr id="108" name="Google Shape;108;p1"/>
          <p:cNvSpPr/>
          <p:nvPr/>
        </p:nvSpPr>
        <p:spPr>
          <a:xfrm flipH="1">
            <a:off x="6986049" y="0"/>
            <a:ext cx="5205951" cy="6858000"/>
          </a:xfrm>
          <a:custGeom>
            <a:rect b="b" l="l" r="r" t="t"/>
            <a:pathLst>
              <a:path extrusionOk="0" h="6858000" w="5205951">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sp>
        <p:nvSpPr>
          <p:cNvPr id="109" name="Google Shape;109;p1"/>
          <p:cNvSpPr/>
          <p:nvPr/>
        </p:nvSpPr>
        <p:spPr>
          <a:xfrm flipH="1">
            <a:off x="6553480"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0" name="Google Shape;110;p1"/>
          <p:cNvSpPr/>
          <p:nvPr/>
        </p:nvSpPr>
        <p:spPr>
          <a:xfrm flipH="1">
            <a:off x="6758825"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111" name="Google Shape;111;p1"/>
          <p:cNvPicPr preferRelativeResize="0"/>
          <p:nvPr/>
        </p:nvPicPr>
        <p:blipFill rotWithShape="1">
          <a:blip r:embed="rId3">
            <a:alphaModFix/>
          </a:blip>
          <a:srcRect b="0" l="0" r="0" t="0"/>
          <a:stretch/>
        </p:blipFill>
        <p:spPr>
          <a:xfrm>
            <a:off x="223997" y="140985"/>
            <a:ext cx="2529724" cy="672890"/>
          </a:xfrm>
          <a:prstGeom prst="rect">
            <a:avLst/>
          </a:prstGeom>
          <a:noFill/>
          <a:ln>
            <a:noFill/>
          </a:ln>
        </p:spPr>
      </p:pic>
      <p:pic>
        <p:nvPicPr>
          <p:cNvPr id="112" name="Google Shape;112;p1"/>
          <p:cNvPicPr preferRelativeResize="0"/>
          <p:nvPr/>
        </p:nvPicPr>
        <p:blipFill rotWithShape="1">
          <a:blip r:embed="rId4">
            <a:alphaModFix/>
          </a:blip>
          <a:srcRect b="0" l="0" r="0" t="0"/>
          <a:stretch/>
        </p:blipFill>
        <p:spPr>
          <a:xfrm>
            <a:off x="7873316" y="457929"/>
            <a:ext cx="4067150" cy="4575543"/>
          </a:xfrm>
          <a:prstGeom prst="rect">
            <a:avLst/>
          </a:prstGeom>
          <a:noFill/>
          <a:ln>
            <a:noFill/>
          </a:ln>
        </p:spPr>
      </p:pic>
      <p:pic>
        <p:nvPicPr>
          <p:cNvPr descr="Immagine che contiene testo&#10;&#10;Descrizione generata automaticamente" id="113" name="Google Shape;113;p1"/>
          <p:cNvPicPr preferRelativeResize="0"/>
          <p:nvPr/>
        </p:nvPicPr>
        <p:blipFill rotWithShape="1">
          <a:blip r:embed="rId5">
            <a:alphaModFix/>
          </a:blip>
          <a:srcRect b="0" l="0" r="0" t="0"/>
          <a:stretch/>
        </p:blipFill>
        <p:spPr>
          <a:xfrm>
            <a:off x="7814515" y="5681348"/>
            <a:ext cx="4496492" cy="1282668"/>
          </a:xfrm>
          <a:prstGeom prst="rect">
            <a:avLst/>
          </a:prstGeom>
          <a:noFill/>
          <a:ln>
            <a:noFill/>
          </a:ln>
        </p:spPr>
      </p:pic>
      <p:sp>
        <p:nvSpPr>
          <p:cNvPr id="114" name="Google Shape;114;p1"/>
          <p:cNvSpPr txBox="1"/>
          <p:nvPr/>
        </p:nvSpPr>
        <p:spPr>
          <a:xfrm>
            <a:off x="673917" y="6062368"/>
            <a:ext cx="5205951"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1" lang="it-IT" sz="800" u="none" cap="none" strike="noStrike">
                <a:solidFill>
                  <a:schemeClr val="dk1"/>
                </a:solidFill>
                <a:latin typeface="Century Gothic"/>
                <a:ea typeface="Century Gothic"/>
                <a:cs typeface="Century Gothic"/>
                <a:sym typeface="Century Gothic"/>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a:p>
          <a:p>
            <a:pPr indent="0" lvl="0" marL="0" marR="0" rtl="0" algn="just">
              <a:spcBef>
                <a:spcPts val="0"/>
              </a:spcBef>
              <a:spcAft>
                <a:spcPts val="0"/>
              </a:spcAft>
              <a:buNone/>
            </a:pPr>
            <a:r>
              <a:rPr b="0" i="1" lang="it-IT" sz="800" u="none" cap="none" strike="noStrike">
                <a:solidFill>
                  <a:schemeClr val="dk1"/>
                </a:solidFill>
                <a:latin typeface="Century Gothic"/>
                <a:ea typeface="Century Gothic"/>
                <a:cs typeface="Century Gothic"/>
                <a:sym typeface="Century Gothic"/>
              </a:rPr>
              <a:t>OUTSIDE - Open commUniTies for SustaInable DevelopmEnt Nr. 2020-1-IT02-KA201-079803 </a:t>
            </a:r>
            <a:endParaRPr/>
          </a:p>
          <a:p>
            <a:pPr indent="0" lvl="0" marL="0" marR="0" rtl="0" algn="just">
              <a:spcBef>
                <a:spcPts val="0"/>
              </a:spcBef>
              <a:spcAft>
                <a:spcPts val="0"/>
              </a:spcAft>
              <a:buNone/>
            </a:pPr>
            <a:r>
              <a:t/>
            </a:r>
            <a:endParaRPr b="0" i="1" sz="8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0" name="Google Shape;120;p2"/>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0" rtl="0" algn="l">
              <a:lnSpc>
                <a:spcPct val="130000"/>
              </a:lnSpc>
              <a:spcBef>
                <a:spcPts val="0"/>
              </a:spcBef>
              <a:spcAft>
                <a:spcPts val="0"/>
              </a:spcAft>
              <a:buClr>
                <a:srgbClr val="3F3F3F"/>
              </a:buClr>
              <a:buSzPts val="2400"/>
              <a:buFont typeface="Meiryo"/>
              <a:buNone/>
            </a:pPr>
            <a:r>
              <a:rPr lang="it-IT" sz="2400"/>
              <a:t>Project management for sustainable development</a:t>
            </a:r>
            <a:endParaRPr sz="2400"/>
          </a:p>
        </p:txBody>
      </p:sp>
      <p:grpSp>
        <p:nvGrpSpPr>
          <p:cNvPr id="121" name="Google Shape;121;p2"/>
          <p:cNvGrpSpPr/>
          <p:nvPr/>
        </p:nvGrpSpPr>
        <p:grpSpPr>
          <a:xfrm flipH="1">
            <a:off x="4308533" y="0"/>
            <a:ext cx="7883467" cy="6858000"/>
            <a:chOff x="0" y="0"/>
            <a:chExt cx="7883467" cy="6858000"/>
          </a:xfrm>
        </p:grpSpPr>
        <p:sp>
          <p:nvSpPr>
            <p:cNvPr id="122" name="Google Shape;122;p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sp>
          <p:nvSpPr>
            <p:cNvPr id="123" name="Google Shape;123;p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4" name="Google Shape;124;p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125" name="Google Shape;125;p2"/>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126" name="Google Shape;126;p2"/>
          <p:cNvSpPr txBox="1"/>
          <p:nvPr/>
        </p:nvSpPr>
        <p:spPr>
          <a:xfrm>
            <a:off x="5241701" y="1635998"/>
            <a:ext cx="6721158" cy="477053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t-IT" sz="1800" u="none" cap="none" strike="noStrike">
                <a:solidFill>
                  <a:schemeClr val="dk1"/>
                </a:solidFill>
                <a:latin typeface="Century Gothic"/>
                <a:ea typeface="Century Gothic"/>
                <a:cs typeface="Century Gothic"/>
                <a:sym typeface="Century Gothic"/>
              </a:rPr>
              <a:t>The module aims to provide links between the concept of project management and sustainable development.</a:t>
            </a:r>
            <a:endParaRPr/>
          </a:p>
          <a:p>
            <a:pPr indent="0" lvl="0" marL="0"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rPr lang="it-IT" sz="1800">
                <a:solidFill>
                  <a:schemeClr val="dk1"/>
                </a:solidFill>
                <a:latin typeface="Century Gothic"/>
                <a:ea typeface="Century Gothic"/>
                <a:cs typeface="Century Gothic"/>
                <a:sym typeface="Century Gothic"/>
              </a:rPr>
              <a:t>In particular, it helps learners develop the skills needed to manage green projects, with a special focus on:</a:t>
            </a:r>
            <a:endParaRPr/>
          </a:p>
          <a:p>
            <a:pPr indent="-396875" lvl="0" marL="896938"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96875" lvl="0" marL="896938" marR="0" rtl="0" algn="l">
              <a:spcBef>
                <a:spcPts val="0"/>
              </a:spcBef>
              <a:spcAft>
                <a:spcPts val="0"/>
              </a:spcAft>
              <a:buNone/>
            </a:pPr>
            <a:r>
              <a:rPr lang="it-IT" sz="1800">
                <a:solidFill>
                  <a:schemeClr val="dk1"/>
                </a:solidFill>
                <a:latin typeface="Century Gothic"/>
                <a:ea typeface="Century Gothic"/>
                <a:cs typeface="Century Gothic"/>
                <a:sym typeface="Century Gothic"/>
              </a:rPr>
              <a:t>•	Project management skills</a:t>
            </a:r>
            <a:endParaRPr sz="1800">
              <a:solidFill>
                <a:schemeClr val="dk1"/>
              </a:solidFill>
              <a:latin typeface="Century Gothic"/>
              <a:ea typeface="Century Gothic"/>
              <a:cs typeface="Century Gothic"/>
              <a:sym typeface="Century Gothic"/>
            </a:endParaRPr>
          </a:p>
          <a:p>
            <a:pPr indent="-396875" lvl="0" marL="896938"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96875" lvl="0" marL="896938" marR="0" rtl="0" algn="l">
              <a:spcBef>
                <a:spcPts val="0"/>
              </a:spcBef>
              <a:spcAft>
                <a:spcPts val="0"/>
              </a:spcAft>
              <a:buNone/>
            </a:pPr>
            <a:r>
              <a:rPr lang="it-IT" sz="1800">
                <a:solidFill>
                  <a:schemeClr val="dk1"/>
                </a:solidFill>
                <a:latin typeface="Century Gothic"/>
                <a:ea typeface="Century Gothic"/>
                <a:cs typeface="Century Gothic"/>
                <a:sym typeface="Century Gothic"/>
              </a:rPr>
              <a:t>•	the promotion of a team-based approach to supporting a sustainability activity  </a:t>
            </a:r>
            <a:endParaRPr/>
          </a:p>
          <a:p>
            <a:pPr indent="-396875" lvl="0" marL="896938"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96875" lvl="0" marL="896938" marR="0" rtl="0" algn="l">
              <a:spcBef>
                <a:spcPts val="0"/>
              </a:spcBef>
              <a:spcAft>
                <a:spcPts val="0"/>
              </a:spcAft>
              <a:buNone/>
            </a:pPr>
            <a:r>
              <a:rPr lang="it-IT" sz="1800">
                <a:solidFill>
                  <a:schemeClr val="dk1"/>
                </a:solidFill>
                <a:latin typeface="Century Gothic"/>
                <a:ea typeface="Century Gothic"/>
                <a:cs typeface="Century Gothic"/>
                <a:sym typeface="Century Gothic"/>
              </a:rPr>
              <a:t>•	the development of communication skills.</a:t>
            </a:r>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127" name="Google Shape;127;p2"/>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3"/>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33" name="Google Shape;133;p3"/>
          <p:cNvSpPr txBox="1"/>
          <p:nvPr>
            <p:ph type="title"/>
          </p:nvPr>
        </p:nvSpPr>
        <p:spPr>
          <a:xfrm>
            <a:off x="1188340" y="1105232"/>
            <a:ext cx="3223638" cy="4277802"/>
          </a:xfrm>
          <a:prstGeom prst="rect">
            <a:avLst/>
          </a:prstGeom>
          <a:noFill/>
          <a:ln>
            <a:noFill/>
          </a:ln>
        </p:spPr>
        <p:txBody>
          <a:bodyPr anchorCtr="0" anchor="ctr" bIns="91425" lIns="109725" spcFirstLastPara="1" rIns="109725" wrap="square" tIns="109725">
            <a:normAutofit/>
          </a:bodyPr>
          <a:lstStyle/>
          <a:p>
            <a:pPr indent="0" lvl="0" marL="0" rtl="0" algn="l">
              <a:lnSpc>
                <a:spcPct val="130000"/>
              </a:lnSpc>
              <a:spcBef>
                <a:spcPts val="0"/>
              </a:spcBef>
              <a:spcAft>
                <a:spcPts val="0"/>
              </a:spcAft>
              <a:buClr>
                <a:srgbClr val="3F3F3F"/>
              </a:buClr>
              <a:buSzPts val="3600"/>
              <a:buFont typeface="Meiryo"/>
              <a:buNone/>
            </a:pPr>
            <a:r>
              <a:rPr lang="it-IT" sz="3600"/>
              <a:t>Module 7 – training scenario</a:t>
            </a:r>
            <a:endParaRPr/>
          </a:p>
        </p:txBody>
      </p:sp>
      <p:grpSp>
        <p:nvGrpSpPr>
          <p:cNvPr id="134" name="Google Shape;134;p3"/>
          <p:cNvGrpSpPr/>
          <p:nvPr/>
        </p:nvGrpSpPr>
        <p:grpSpPr>
          <a:xfrm flipH="1">
            <a:off x="4308533" y="0"/>
            <a:ext cx="7883467" cy="6858000"/>
            <a:chOff x="0" y="0"/>
            <a:chExt cx="7883467" cy="6858000"/>
          </a:xfrm>
        </p:grpSpPr>
        <p:sp>
          <p:nvSpPr>
            <p:cNvPr id="135" name="Google Shape;135;p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136" name="Google Shape;136;p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37" name="Google Shape;137;p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138" name="Google Shape;138;p3"/>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139" name="Google Shape;139;p3"/>
          <p:cNvSpPr txBox="1"/>
          <p:nvPr/>
        </p:nvSpPr>
        <p:spPr>
          <a:xfrm>
            <a:off x="5790046" y="1782395"/>
            <a:ext cx="5915236" cy="3293209"/>
          </a:xfrm>
          <a:prstGeom prst="rect">
            <a:avLst/>
          </a:prstGeom>
          <a:noFill/>
          <a:ln>
            <a:noFill/>
          </a:ln>
        </p:spPr>
        <p:txBody>
          <a:bodyPr anchorCtr="0" anchor="t" bIns="45700" lIns="91425" spcFirstLastPara="1" rIns="91425" wrap="square" tIns="45700">
            <a:spAutoFit/>
          </a:bodyPr>
          <a:lstStyle/>
          <a:p>
            <a:pPr indent="-396875" lvl="0" marL="447675" marR="0" rtl="0" algn="l">
              <a:spcBef>
                <a:spcPts val="0"/>
              </a:spcBef>
              <a:spcAft>
                <a:spcPts val="0"/>
              </a:spcAft>
              <a:buNone/>
            </a:pPr>
            <a:r>
              <a:rPr lang="it-IT" sz="1800">
                <a:solidFill>
                  <a:schemeClr val="dk1"/>
                </a:solidFill>
                <a:latin typeface="Century Gothic"/>
                <a:ea typeface="Century Gothic"/>
                <a:cs typeface="Century Gothic"/>
                <a:sym typeface="Century Gothic"/>
              </a:rPr>
              <a:t>-	Session 1: getting started with project management</a:t>
            </a:r>
            <a:endParaRPr/>
          </a:p>
          <a:p>
            <a:pPr indent="-396875" lvl="0" marL="447675"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96875" lvl="0" marL="447675" marR="0" rtl="0" algn="l">
              <a:spcBef>
                <a:spcPts val="0"/>
              </a:spcBef>
              <a:spcAft>
                <a:spcPts val="0"/>
              </a:spcAft>
              <a:buNone/>
            </a:pPr>
            <a:r>
              <a:rPr lang="it-IT" sz="1800">
                <a:solidFill>
                  <a:schemeClr val="dk1"/>
                </a:solidFill>
                <a:latin typeface="Century Gothic"/>
                <a:ea typeface="Century Gothic"/>
                <a:cs typeface="Century Gothic"/>
                <a:sym typeface="Century Gothic"/>
              </a:rPr>
              <a:t>-	Session 2: how to create and run sustainable team </a:t>
            </a:r>
            <a:endParaRPr/>
          </a:p>
          <a:p>
            <a:pPr indent="-396875" lvl="0" marL="447675"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96875" lvl="0" marL="447675" marR="0" rtl="0" algn="l">
              <a:spcBef>
                <a:spcPts val="0"/>
              </a:spcBef>
              <a:spcAft>
                <a:spcPts val="0"/>
              </a:spcAft>
              <a:buNone/>
            </a:pPr>
            <a:r>
              <a:rPr lang="it-IT" sz="1800">
                <a:solidFill>
                  <a:schemeClr val="dk1"/>
                </a:solidFill>
                <a:latin typeface="Century Gothic"/>
                <a:ea typeface="Century Gothic"/>
                <a:cs typeface="Century Gothic"/>
                <a:sym typeface="Century Gothic"/>
              </a:rPr>
              <a:t>-	Session 3: how to manage a green project</a:t>
            </a:r>
            <a:endParaRPr sz="1800">
              <a:solidFill>
                <a:schemeClr val="dk1"/>
              </a:solidFill>
              <a:latin typeface="Century Gothic"/>
              <a:ea typeface="Century Gothic"/>
              <a:cs typeface="Century Gothic"/>
              <a:sym typeface="Century Gothic"/>
            </a:endParaRPr>
          </a:p>
          <a:p>
            <a:pPr indent="-396875" lvl="0" marL="447675" marR="0" rtl="0" algn="l">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96875" lvl="0" marL="447675" marR="0" rtl="0" algn="l">
              <a:spcBef>
                <a:spcPts val="0"/>
              </a:spcBef>
              <a:spcAft>
                <a:spcPts val="0"/>
              </a:spcAft>
              <a:buNone/>
            </a:pPr>
            <a:r>
              <a:rPr lang="it-IT" sz="1800">
                <a:solidFill>
                  <a:schemeClr val="dk1"/>
                </a:solidFill>
                <a:latin typeface="Century Gothic"/>
                <a:ea typeface="Century Gothic"/>
                <a:cs typeface="Century Gothic"/>
                <a:sym typeface="Century Gothic"/>
              </a:rPr>
              <a:t>-	Session 4: how to boost internal and external communication skills of the team</a:t>
            </a:r>
            <a:endParaRPr/>
          </a:p>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1400">
              <a:solidFill>
                <a:schemeClr val="dk1"/>
              </a:solidFill>
              <a:latin typeface="Century Gothic"/>
              <a:ea typeface="Century Gothic"/>
              <a:cs typeface="Century Gothic"/>
              <a:sym typeface="Century Gothic"/>
            </a:endParaRPr>
          </a:p>
        </p:txBody>
      </p:sp>
      <p:pic>
        <p:nvPicPr>
          <p:cNvPr descr="Immagine che contiene testo&#10;&#10;Descrizione generata automaticamente" id="140" name="Google Shape;140;p3"/>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4"/>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46" name="Google Shape;146;p4"/>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147" name="Google Shape;147;p4"/>
          <p:cNvGrpSpPr/>
          <p:nvPr/>
        </p:nvGrpSpPr>
        <p:grpSpPr>
          <a:xfrm flipH="1">
            <a:off x="4308533" y="0"/>
            <a:ext cx="7883467" cy="6858000"/>
            <a:chOff x="0" y="0"/>
            <a:chExt cx="7883467" cy="6858000"/>
          </a:xfrm>
        </p:grpSpPr>
        <p:sp>
          <p:nvSpPr>
            <p:cNvPr id="148" name="Google Shape;148;p4"/>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149" name="Google Shape;149;p4"/>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50" name="Google Shape;150;p4"/>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151" name="Google Shape;151;p4"/>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152" name="Google Shape;152;p4"/>
          <p:cNvSpPr txBox="1"/>
          <p:nvPr/>
        </p:nvSpPr>
        <p:spPr>
          <a:xfrm>
            <a:off x="5032470" y="1573242"/>
            <a:ext cx="6721158" cy="53245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What is project management?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Project management is the process of leading the work of a team to achieve all project goals within the given constraints. </a:t>
            </a:r>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This information is usually described in project documentation, created at the beginning of the development process. </a:t>
            </a:r>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The primary constraints are scope, time, budget. The secondary challenge is to optimize the allocation of necessary inputs and apply them to meet pre-defined objectives.</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153" name="Google Shape;153;p4"/>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5"/>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59" name="Google Shape;159;p5"/>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160" name="Google Shape;160;p5"/>
          <p:cNvGrpSpPr/>
          <p:nvPr/>
        </p:nvGrpSpPr>
        <p:grpSpPr>
          <a:xfrm flipH="1">
            <a:off x="4308533" y="0"/>
            <a:ext cx="7883467" cy="6858000"/>
            <a:chOff x="0" y="0"/>
            <a:chExt cx="7883467" cy="6858000"/>
          </a:xfrm>
        </p:grpSpPr>
        <p:sp>
          <p:nvSpPr>
            <p:cNvPr id="161" name="Google Shape;161;p5"/>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162" name="Google Shape;162;p5"/>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63" name="Google Shape;163;p5"/>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164" name="Google Shape;164;p5"/>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165" name="Google Shape;165;p5"/>
          <p:cNvSpPr txBox="1"/>
          <p:nvPr/>
        </p:nvSpPr>
        <p:spPr>
          <a:xfrm>
            <a:off x="5093548" y="1763094"/>
            <a:ext cx="6721158"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What is project management?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Project management is then the use of specific knowledge, skills, tools, and techniques to deliver something of value to people.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166" name="Google Shape;166;p5"/>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
        <p:nvSpPr>
          <p:cNvPr id="167" name="Google Shape;167;p5"/>
          <p:cNvSpPr txBox="1"/>
          <p:nvPr/>
        </p:nvSpPr>
        <p:spPr>
          <a:xfrm>
            <a:off x="4179358" y="5094906"/>
            <a:ext cx="730134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accent2"/>
                </a:solidFill>
                <a:latin typeface="Century Gothic"/>
                <a:ea typeface="Century Gothic"/>
                <a:cs typeface="Century Gothic"/>
                <a:sym typeface="Century Gothic"/>
              </a:rPr>
              <a:t>Can you think of an activity you perfomed that could be conceived as a project?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168" name="Google Shape;168;p5"/>
          <p:cNvSpPr/>
          <p:nvPr/>
        </p:nvSpPr>
        <p:spPr>
          <a:xfrm>
            <a:off x="3598566" y="5185417"/>
            <a:ext cx="772733" cy="320805"/>
          </a:xfrm>
          <a:prstGeom prst="rightArrow">
            <a:avLst>
              <a:gd fmla="val 50000" name="adj1"/>
              <a:gd fmla="val 50000" name="adj2"/>
            </a:avLst>
          </a:prstGeom>
          <a:solidFill>
            <a:schemeClr val="accent1"/>
          </a:solidFill>
          <a:ln cap="flat" cmpd="sng" w="12700">
            <a:solidFill>
              <a:srgbClr val="18818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6"/>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74" name="Google Shape;174;p6"/>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175" name="Google Shape;175;p6"/>
          <p:cNvGrpSpPr/>
          <p:nvPr/>
        </p:nvGrpSpPr>
        <p:grpSpPr>
          <a:xfrm flipH="1">
            <a:off x="4308533" y="0"/>
            <a:ext cx="7883467" cy="6858000"/>
            <a:chOff x="0" y="0"/>
            <a:chExt cx="7883467" cy="6858000"/>
          </a:xfrm>
        </p:grpSpPr>
        <p:sp>
          <p:nvSpPr>
            <p:cNvPr id="176" name="Google Shape;176;p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177" name="Google Shape;177;p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78" name="Google Shape;178;p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179" name="Google Shape;179;p6"/>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180" name="Google Shape;180;p6"/>
          <p:cNvSpPr txBox="1"/>
          <p:nvPr/>
        </p:nvSpPr>
        <p:spPr>
          <a:xfrm>
            <a:off x="5093548" y="1296244"/>
            <a:ext cx="6721158" cy="560153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main components of project management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Project management involves planning, controlling and completing the work of a team to achieve specific goals in a specified time. </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Project goals</a:t>
            </a:r>
            <a:endParaRPr sz="1800" u="sng">
              <a:solidFill>
                <a:schemeClr val="dk1"/>
              </a:solidFill>
              <a:latin typeface="Century Gothic"/>
              <a:ea typeface="Century Gothic"/>
              <a:cs typeface="Century Gothic"/>
              <a:sym typeface="Century Gothic"/>
            </a:endParaRPr>
          </a:p>
          <a:p>
            <a:pPr indent="-171450" lvl="0" marL="285750" marR="0" rtl="0" algn="just">
              <a:spcBef>
                <a:spcPts val="0"/>
              </a:spcBef>
              <a:spcAft>
                <a:spcPts val="0"/>
              </a:spcAft>
              <a:buClr>
                <a:schemeClr val="dk1"/>
              </a:buClr>
              <a:buSzPts val="1800"/>
              <a:buFont typeface="Arial"/>
              <a:buNone/>
            </a:pPr>
            <a:r>
              <a:t/>
            </a:r>
            <a:endParaRPr sz="1800" u="sng">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Project timeline</a:t>
            </a:r>
            <a:endParaRPr sz="1800" u="sng">
              <a:solidFill>
                <a:schemeClr val="dk1"/>
              </a:solidFill>
              <a:latin typeface="Century Gothic"/>
              <a:ea typeface="Century Gothic"/>
              <a:cs typeface="Century Gothic"/>
              <a:sym typeface="Century Gothic"/>
            </a:endParaRPr>
          </a:p>
          <a:p>
            <a:pPr indent="-171450" lvl="0" marL="285750" marR="0" rtl="0" algn="just">
              <a:spcBef>
                <a:spcPts val="0"/>
              </a:spcBef>
              <a:spcAft>
                <a:spcPts val="0"/>
              </a:spcAft>
              <a:buClr>
                <a:schemeClr val="dk1"/>
              </a:buClr>
              <a:buSzPts val="1800"/>
              <a:buFont typeface="Arial"/>
              <a:buNone/>
            </a:pPr>
            <a:r>
              <a:t/>
            </a:r>
            <a:endParaRPr sz="1800" u="sng">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Project budget</a:t>
            </a:r>
            <a:endParaRPr/>
          </a:p>
          <a:p>
            <a:pPr indent="-171450" lvl="0" marL="285750" marR="0" rtl="0" algn="just">
              <a:spcBef>
                <a:spcPts val="0"/>
              </a:spcBef>
              <a:spcAft>
                <a:spcPts val="0"/>
              </a:spcAft>
              <a:buClr>
                <a:schemeClr val="dk1"/>
              </a:buClr>
              <a:buSzPts val="1800"/>
              <a:buFont typeface="Arial"/>
              <a:buNone/>
            </a:pPr>
            <a:r>
              <a:t/>
            </a:r>
            <a:endParaRPr sz="1800" u="sng">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Project scope</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181" name="Google Shape;181;p6"/>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7"/>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7" name="Google Shape;187;p7"/>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188" name="Google Shape;188;p7"/>
          <p:cNvGrpSpPr/>
          <p:nvPr/>
        </p:nvGrpSpPr>
        <p:grpSpPr>
          <a:xfrm flipH="1">
            <a:off x="4308533" y="0"/>
            <a:ext cx="7883467" cy="6858000"/>
            <a:chOff x="0" y="0"/>
            <a:chExt cx="7883467" cy="6858000"/>
          </a:xfrm>
        </p:grpSpPr>
        <p:sp>
          <p:nvSpPr>
            <p:cNvPr id="189" name="Google Shape;189;p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190" name="Google Shape;190;p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1" name="Google Shape;191;p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192" name="Google Shape;192;p7"/>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193" name="Google Shape;193;p7"/>
          <p:cNvSpPr txBox="1"/>
          <p:nvPr/>
        </p:nvSpPr>
        <p:spPr>
          <a:xfrm>
            <a:off x="5093548" y="1296244"/>
            <a:ext cx="6721158" cy="58785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Assembling a team</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The project team will be the collection of individuals delivering the work in the project. The team should consist of people with the right balance of diligence and capabilities to reach your project goals. Keep in mind: </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Team skills set</a:t>
            </a:r>
            <a:endParaRPr/>
          </a:p>
          <a:p>
            <a:pPr indent="-171450" lvl="0" marL="285750" marR="0" rtl="0" algn="just">
              <a:spcBef>
                <a:spcPts val="0"/>
              </a:spcBef>
              <a:spcAft>
                <a:spcPts val="0"/>
              </a:spcAft>
              <a:buClr>
                <a:schemeClr val="dk1"/>
              </a:buClr>
              <a:buSzPts val="1800"/>
              <a:buFont typeface="Arial"/>
              <a:buNone/>
            </a:pPr>
            <a:r>
              <a:t/>
            </a:r>
            <a:endParaRPr sz="1800" u="sng">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Team motivation</a:t>
            </a:r>
            <a:endParaRPr sz="1800" u="sng">
              <a:solidFill>
                <a:schemeClr val="dk1"/>
              </a:solidFill>
              <a:latin typeface="Century Gothic"/>
              <a:ea typeface="Century Gothic"/>
              <a:cs typeface="Century Gothic"/>
              <a:sym typeface="Century Gothic"/>
            </a:endParaRPr>
          </a:p>
          <a:p>
            <a:pPr indent="-171450" lvl="0" marL="285750" marR="0" rtl="0" algn="just">
              <a:spcBef>
                <a:spcPts val="0"/>
              </a:spcBef>
              <a:spcAft>
                <a:spcPts val="0"/>
              </a:spcAft>
              <a:buClr>
                <a:schemeClr val="dk1"/>
              </a:buClr>
              <a:buSzPts val="1800"/>
              <a:buFont typeface="Arial"/>
              <a:buNone/>
            </a:pPr>
            <a:r>
              <a:t/>
            </a:r>
            <a:endParaRPr sz="1800" u="sng">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Team chemistry</a:t>
            </a:r>
            <a:endParaRPr sz="1800" u="sng">
              <a:solidFill>
                <a:schemeClr val="dk1"/>
              </a:solidFill>
              <a:latin typeface="Century Gothic"/>
              <a:ea typeface="Century Gothic"/>
              <a:cs typeface="Century Gothic"/>
              <a:sym typeface="Century Gothic"/>
            </a:endParaRPr>
          </a:p>
          <a:p>
            <a:pPr indent="-171450" lvl="0" marL="285750" marR="0" rtl="0" algn="just">
              <a:spcBef>
                <a:spcPts val="0"/>
              </a:spcBef>
              <a:spcAft>
                <a:spcPts val="0"/>
              </a:spcAft>
              <a:buClr>
                <a:schemeClr val="dk1"/>
              </a:buClr>
              <a:buSzPts val="1800"/>
              <a:buFont typeface="Arial"/>
              <a:buNone/>
            </a:pPr>
            <a:r>
              <a:t/>
            </a:r>
            <a:endParaRPr sz="1800" u="sng">
              <a:solidFill>
                <a:schemeClr val="dk1"/>
              </a:solidFill>
              <a:latin typeface="Century Gothic"/>
              <a:ea typeface="Century Gothic"/>
              <a:cs typeface="Century Gothic"/>
              <a:sym typeface="Century Gothic"/>
            </a:endParaRPr>
          </a:p>
          <a:p>
            <a:pPr indent="-285750" lvl="0" marL="285750" marR="0" rtl="0" algn="just">
              <a:spcBef>
                <a:spcPts val="0"/>
              </a:spcBef>
              <a:spcAft>
                <a:spcPts val="0"/>
              </a:spcAft>
              <a:buClr>
                <a:schemeClr val="dk1"/>
              </a:buClr>
              <a:buSzPts val="1800"/>
              <a:buFont typeface="Arial"/>
              <a:buChar char="•"/>
            </a:pPr>
            <a:r>
              <a:rPr lang="it-IT" sz="1800" u="sng">
                <a:solidFill>
                  <a:schemeClr val="dk1"/>
                </a:solidFill>
                <a:latin typeface="Century Gothic"/>
                <a:ea typeface="Century Gothic"/>
                <a:cs typeface="Century Gothic"/>
                <a:sym typeface="Century Gothic"/>
              </a:rPr>
              <a:t>Leadership</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194" name="Google Shape;194;p7"/>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8"/>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00" name="Google Shape;200;p8"/>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201" name="Google Shape;201;p8"/>
          <p:cNvGrpSpPr/>
          <p:nvPr/>
        </p:nvGrpSpPr>
        <p:grpSpPr>
          <a:xfrm flipH="1">
            <a:off x="4308533" y="0"/>
            <a:ext cx="7883467" cy="6858000"/>
            <a:chOff x="0" y="0"/>
            <a:chExt cx="7883467" cy="6858000"/>
          </a:xfrm>
        </p:grpSpPr>
        <p:sp>
          <p:nvSpPr>
            <p:cNvPr id="202" name="Google Shape;202;p8"/>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03" name="Google Shape;203;p8"/>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04" name="Google Shape;204;p8"/>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05" name="Google Shape;205;p8"/>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06" name="Google Shape;206;p8"/>
          <p:cNvSpPr txBox="1"/>
          <p:nvPr/>
        </p:nvSpPr>
        <p:spPr>
          <a:xfrm>
            <a:off x="5093548" y="1439254"/>
            <a:ext cx="6721158" cy="50475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Agile PM approach</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Agile project management is an iterative approach to delivering a project throughout its life cycle. </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One of the aims of an agile or iterative approach is to release benefits throughout the process rather than only at the end. At the core, agile projects should exhibit central values and behaviours of trust, flexibility, empowerment and collaboration.</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07" name="Google Shape;207;p8"/>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9"/>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13" name="Google Shape;213;p9"/>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214" name="Google Shape;214;p9"/>
          <p:cNvGrpSpPr/>
          <p:nvPr/>
        </p:nvGrpSpPr>
        <p:grpSpPr>
          <a:xfrm flipH="1">
            <a:off x="4308533" y="0"/>
            <a:ext cx="7883467" cy="6858000"/>
            <a:chOff x="0" y="0"/>
            <a:chExt cx="7883467" cy="6858000"/>
          </a:xfrm>
        </p:grpSpPr>
        <p:sp>
          <p:nvSpPr>
            <p:cNvPr id="215" name="Google Shape;215;p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16" name="Google Shape;216;p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17" name="Google Shape;217;p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18" name="Google Shape;218;p9"/>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19" name="Google Shape;219;p9"/>
          <p:cNvSpPr txBox="1"/>
          <p:nvPr/>
        </p:nvSpPr>
        <p:spPr>
          <a:xfrm>
            <a:off x="4716254" y="1439254"/>
            <a:ext cx="7098452" cy="61555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Agile PM principles</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	The project breaks a requirement into smaller pieces, which are then prioritised by the team in terms of importance.</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	The agile project promotes collaborative working, especially with the stakeholders. </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	The agile project reflects, learns and adjusts at regular intervals to provide with outcomes that result in benefits.</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	Agile methods integrate planning with execution, allowing an organisation to create a working mindset that helps a team respond effectively to changing requirements.</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20" name="Google Shape;220;p9"/>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0"/>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26" name="Google Shape;226;p10"/>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227" name="Google Shape;227;p10"/>
          <p:cNvGrpSpPr/>
          <p:nvPr/>
        </p:nvGrpSpPr>
        <p:grpSpPr>
          <a:xfrm flipH="1">
            <a:off x="4308533" y="0"/>
            <a:ext cx="7883467" cy="6858000"/>
            <a:chOff x="0" y="0"/>
            <a:chExt cx="7883467" cy="6858000"/>
          </a:xfrm>
        </p:grpSpPr>
        <p:sp>
          <p:nvSpPr>
            <p:cNvPr id="228" name="Google Shape;228;p1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29" name="Google Shape;229;p1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30" name="Google Shape;230;p1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31" name="Google Shape;231;p10"/>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32" name="Google Shape;232;p10"/>
          <p:cNvSpPr txBox="1"/>
          <p:nvPr/>
        </p:nvSpPr>
        <p:spPr>
          <a:xfrm>
            <a:off x="4716254" y="1233192"/>
            <a:ext cx="7098452" cy="666592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Tools for project management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Project management can make use of effective tools to help the planning, collaboration, execution and evaluation of a project. To mention the most common and easy to use for each aspect of the project: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342900" lvl="0" marL="342900" marR="0" rtl="0" algn="just">
              <a:lnSpc>
                <a:spcPct val="115000"/>
              </a:lnSpc>
              <a:spcBef>
                <a:spcPts val="1100"/>
              </a:spcBef>
              <a:spcAft>
                <a:spcPts val="0"/>
              </a:spcAft>
              <a:buClr>
                <a:schemeClr val="dk1"/>
              </a:buClr>
              <a:buSzPts val="1800"/>
              <a:buFont typeface="Calibri"/>
              <a:buChar char="-"/>
            </a:pPr>
            <a:r>
              <a:rPr lang="it-IT" sz="1800" u="sng">
                <a:solidFill>
                  <a:schemeClr val="dk1"/>
                </a:solidFill>
                <a:latin typeface="Century Gothic"/>
                <a:ea typeface="Century Gothic"/>
                <a:cs typeface="Century Gothic"/>
                <a:sym typeface="Century Gothic"/>
                <a:hlinkClick r:id="rId4">
                  <a:extLst>
                    <a:ext uri="{A12FA001-AC4F-418D-AE19-62706E023703}">
                      <ahyp:hlinkClr val="tx"/>
                    </a:ext>
                  </a:extLst>
                </a:hlinkClick>
              </a:rPr>
              <a:t>Time management (GANTT chart)</a:t>
            </a:r>
            <a:endParaRPr sz="1800">
              <a:solidFill>
                <a:schemeClr val="dk1"/>
              </a:solidFill>
              <a:latin typeface="Verdana"/>
              <a:ea typeface="Verdana"/>
              <a:cs typeface="Verdana"/>
              <a:sym typeface="Verdana"/>
            </a:endParaRPr>
          </a:p>
          <a:p>
            <a:pPr indent="-342900" lvl="0" marL="342900" marR="0" rtl="0" algn="just">
              <a:lnSpc>
                <a:spcPct val="115000"/>
              </a:lnSpc>
              <a:spcBef>
                <a:spcPts val="2200"/>
              </a:spcBef>
              <a:spcAft>
                <a:spcPts val="0"/>
              </a:spcAft>
              <a:buClr>
                <a:schemeClr val="dk1"/>
              </a:buClr>
              <a:buSzPts val="1800"/>
              <a:buFont typeface="Calibri"/>
              <a:buChar char="-"/>
            </a:pPr>
            <a:r>
              <a:rPr lang="it-IT" sz="1800" u="sng">
                <a:solidFill>
                  <a:schemeClr val="dk1"/>
                </a:solidFill>
                <a:latin typeface="Century Gothic"/>
                <a:ea typeface="Century Gothic"/>
                <a:cs typeface="Century Gothic"/>
                <a:sym typeface="Century Gothic"/>
                <a:hlinkClick r:id="rId5">
                  <a:extLst>
                    <a:ext uri="{A12FA001-AC4F-418D-AE19-62706E023703}">
                      <ahyp:hlinkClr val="tx"/>
                    </a:ext>
                  </a:extLst>
                </a:hlinkClick>
              </a:rPr>
              <a:t>Task management (Work Breakdown Structure)</a:t>
            </a:r>
            <a:endParaRPr sz="1800">
              <a:solidFill>
                <a:schemeClr val="dk1"/>
              </a:solidFill>
              <a:latin typeface="Verdana"/>
              <a:ea typeface="Verdana"/>
              <a:cs typeface="Verdana"/>
              <a:sym typeface="Verdana"/>
            </a:endParaRPr>
          </a:p>
          <a:p>
            <a:pPr indent="-342900" lvl="0" marL="342900" marR="0" rtl="0" algn="just">
              <a:lnSpc>
                <a:spcPct val="115000"/>
              </a:lnSpc>
              <a:spcBef>
                <a:spcPts val="2200"/>
              </a:spcBef>
              <a:spcAft>
                <a:spcPts val="0"/>
              </a:spcAft>
              <a:buClr>
                <a:schemeClr val="dk1"/>
              </a:buClr>
              <a:buSzPts val="1800"/>
              <a:buFont typeface="Calibri"/>
              <a:buChar char="-"/>
            </a:pPr>
            <a:r>
              <a:rPr lang="it-IT" sz="1800" u="sng">
                <a:solidFill>
                  <a:schemeClr val="dk1"/>
                </a:solidFill>
                <a:latin typeface="Century Gothic"/>
                <a:ea typeface="Century Gothic"/>
                <a:cs typeface="Century Gothic"/>
                <a:sym typeface="Century Gothic"/>
                <a:hlinkClick r:id="rId6">
                  <a:extLst>
                    <a:ext uri="{A12FA001-AC4F-418D-AE19-62706E023703}">
                      <ahyp:hlinkClr val="tx"/>
                    </a:ext>
                  </a:extLst>
                </a:hlinkClick>
              </a:rPr>
              <a:t>Collaboration and documentation</a:t>
            </a:r>
            <a:endParaRPr sz="1800">
              <a:solidFill>
                <a:schemeClr val="dk1"/>
              </a:solidFill>
              <a:latin typeface="Verdana"/>
              <a:ea typeface="Verdana"/>
              <a:cs typeface="Verdana"/>
              <a:sym typeface="Verdana"/>
            </a:endParaRPr>
          </a:p>
          <a:p>
            <a:pPr indent="-342900" lvl="0" marL="342900" marR="0" rtl="0" algn="just">
              <a:lnSpc>
                <a:spcPct val="115000"/>
              </a:lnSpc>
              <a:spcBef>
                <a:spcPts val="2200"/>
              </a:spcBef>
              <a:spcAft>
                <a:spcPts val="0"/>
              </a:spcAft>
              <a:buClr>
                <a:schemeClr val="dk1"/>
              </a:buClr>
              <a:buSzPts val="1800"/>
              <a:buFont typeface="Calibri"/>
              <a:buChar char="-"/>
            </a:pPr>
            <a:r>
              <a:rPr lang="it-IT" sz="1800" u="sng">
                <a:solidFill>
                  <a:schemeClr val="dk1"/>
                </a:solidFill>
                <a:latin typeface="Century Gothic"/>
                <a:ea typeface="Century Gothic"/>
                <a:cs typeface="Century Gothic"/>
                <a:sym typeface="Century Gothic"/>
                <a:hlinkClick r:id="rId7">
                  <a:extLst>
                    <a:ext uri="{A12FA001-AC4F-418D-AE19-62706E023703}">
                      <ahyp:hlinkClr val="tx"/>
                    </a:ext>
                  </a:extLst>
                </a:hlinkClick>
              </a:rPr>
              <a:t>Risk Management</a:t>
            </a:r>
            <a:endParaRPr sz="1800" u="sng">
              <a:solidFill>
                <a:schemeClr val="dk1"/>
              </a:solidFill>
              <a:latin typeface="Verdana"/>
              <a:ea typeface="Verdana"/>
              <a:cs typeface="Verdana"/>
              <a:sym typeface="Verdana"/>
            </a:endParaRPr>
          </a:p>
          <a:p>
            <a:pPr indent="-342900" lvl="0" marL="342900" marR="0" rtl="0" algn="just">
              <a:lnSpc>
                <a:spcPct val="115000"/>
              </a:lnSpc>
              <a:spcBef>
                <a:spcPts val="2200"/>
              </a:spcBef>
              <a:spcAft>
                <a:spcPts val="0"/>
              </a:spcAft>
              <a:buClr>
                <a:schemeClr val="dk1"/>
              </a:buClr>
              <a:buSzPts val="1800"/>
              <a:buFont typeface="Calibri"/>
              <a:buChar char="-"/>
            </a:pPr>
            <a:r>
              <a:rPr lang="it-IT" sz="1800" u="sng">
                <a:solidFill>
                  <a:schemeClr val="dk1"/>
                </a:solidFill>
                <a:latin typeface="Century Gothic"/>
                <a:ea typeface="Century Gothic"/>
                <a:cs typeface="Century Gothic"/>
                <a:sym typeface="Century Gothic"/>
              </a:rPr>
              <a:t>Earned value management</a:t>
            </a:r>
            <a:endParaRPr sz="1800">
              <a:solidFill>
                <a:schemeClr val="dk1"/>
              </a:solidFill>
              <a:latin typeface="Century Gothic"/>
              <a:ea typeface="Century Gothic"/>
              <a:cs typeface="Century Gothic"/>
              <a:sym typeface="Century Gothic"/>
            </a:endParaRPr>
          </a:p>
          <a:p>
            <a:pPr indent="0" lvl="0" marL="0" marR="0" rtl="0" algn="just">
              <a:spcBef>
                <a:spcPts val="110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33" name="Google Shape;233;p10"/>
          <p:cNvPicPr preferRelativeResize="0"/>
          <p:nvPr/>
        </p:nvPicPr>
        <p:blipFill rotWithShape="1">
          <a:blip r:embed="rId8">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1"/>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39" name="Google Shape;239;p11"/>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1: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getting started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with project management</a:t>
            </a:r>
            <a:endParaRPr/>
          </a:p>
        </p:txBody>
      </p:sp>
      <p:grpSp>
        <p:nvGrpSpPr>
          <p:cNvPr id="240" name="Google Shape;240;p11"/>
          <p:cNvGrpSpPr/>
          <p:nvPr/>
        </p:nvGrpSpPr>
        <p:grpSpPr>
          <a:xfrm flipH="1">
            <a:off x="4308533" y="0"/>
            <a:ext cx="7883467" cy="6858000"/>
            <a:chOff x="0" y="0"/>
            <a:chExt cx="7883467" cy="6858000"/>
          </a:xfrm>
        </p:grpSpPr>
        <p:sp>
          <p:nvSpPr>
            <p:cNvPr id="241" name="Google Shape;241;p1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42" name="Google Shape;242;p1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43" name="Google Shape;243;p1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44" name="Google Shape;244;p11"/>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45" name="Google Shape;245;p11"/>
          <p:cNvSpPr txBox="1"/>
          <p:nvPr/>
        </p:nvSpPr>
        <p:spPr>
          <a:xfrm>
            <a:off x="4716254" y="1233192"/>
            <a:ext cx="7098452" cy="61555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1 assignment</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Given the scenarios provided by the trainer, students should be able to analyze the context and:</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Identify the objectives, scope and timeline of the activity to be carried out</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Breakdown the activity in smaller tasks</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Identify stakeholders and project team</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Student teams are required to fill in the template (part A) in half an hour.</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46" name="Google Shape;246;p11"/>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52" name="Google Shape;252;p12"/>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2: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create and run a sustainable team</a:t>
            </a:r>
            <a:endParaRPr/>
          </a:p>
        </p:txBody>
      </p:sp>
      <p:grpSp>
        <p:nvGrpSpPr>
          <p:cNvPr id="253" name="Google Shape;253;p12"/>
          <p:cNvGrpSpPr/>
          <p:nvPr/>
        </p:nvGrpSpPr>
        <p:grpSpPr>
          <a:xfrm flipH="1">
            <a:off x="4308533" y="0"/>
            <a:ext cx="7883467" cy="6858000"/>
            <a:chOff x="0" y="0"/>
            <a:chExt cx="7883467" cy="6858000"/>
          </a:xfrm>
        </p:grpSpPr>
        <p:sp>
          <p:nvSpPr>
            <p:cNvPr id="254" name="Google Shape;254;p1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55" name="Google Shape;255;p1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56" name="Google Shape;256;p1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57" name="Google Shape;257;p12"/>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58" name="Google Shape;258;p12"/>
          <p:cNvSpPr txBox="1"/>
          <p:nvPr/>
        </p:nvSpPr>
        <p:spPr>
          <a:xfrm>
            <a:off x="5032470" y="1080976"/>
            <a:ext cx="6721158" cy="64325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project team</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A project team is a group of people working together in collaboration or cooperation towards a common goal. For teams to be effective it is important that team members are understood as individuals in terms of their capabilities, their preferences, their cultural norms and expectations as well as the social dynamics between team members. </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Teams are increasingly international, with individuals who bring diverse skill-sets and perspectives, and can be located across countries and continents. National cultures are influential in shaping behaviours in project-based working. The project professional has an opportunity to improve outcomes by harnessing diversity and inclusion from the people available.</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59" name="Google Shape;259;p12"/>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3"/>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65" name="Google Shape;265;p13"/>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2: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create and run a sustainable team</a:t>
            </a:r>
            <a:endParaRPr/>
          </a:p>
        </p:txBody>
      </p:sp>
      <p:grpSp>
        <p:nvGrpSpPr>
          <p:cNvPr id="266" name="Google Shape;266;p13"/>
          <p:cNvGrpSpPr/>
          <p:nvPr/>
        </p:nvGrpSpPr>
        <p:grpSpPr>
          <a:xfrm flipH="1">
            <a:off x="4308533" y="0"/>
            <a:ext cx="7883467" cy="6858000"/>
            <a:chOff x="0" y="0"/>
            <a:chExt cx="7883467" cy="6858000"/>
          </a:xfrm>
        </p:grpSpPr>
        <p:sp>
          <p:nvSpPr>
            <p:cNvPr id="267" name="Google Shape;267;p1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68" name="Google Shape;268;p1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69" name="Google Shape;269;p1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70" name="Google Shape;270;p13"/>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71" name="Google Shape;271;p13"/>
          <p:cNvSpPr txBox="1"/>
          <p:nvPr/>
        </p:nvSpPr>
        <p:spPr>
          <a:xfrm>
            <a:off x="4606403" y="1080976"/>
            <a:ext cx="7147225" cy="698652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team roles</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600">
                <a:solidFill>
                  <a:schemeClr val="dk1"/>
                </a:solidFill>
                <a:latin typeface="Century Gothic"/>
                <a:ea typeface="Century Gothic"/>
                <a:cs typeface="Century Gothic"/>
                <a:sym typeface="Century Gothic"/>
              </a:rPr>
              <a:t>For the scope of the OUTSIDE methodology, we defined 4 basic roles each OUTSIDE green project should have:</a:t>
            </a:r>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141288"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a:t>
            </a:r>
            <a:r>
              <a:rPr b="1" lang="it-IT" sz="1600">
                <a:solidFill>
                  <a:schemeClr val="dk1"/>
                </a:solidFill>
                <a:latin typeface="Century Gothic"/>
                <a:ea typeface="Century Gothic"/>
                <a:cs typeface="Century Gothic"/>
                <a:sym typeface="Century Gothic"/>
              </a:rPr>
              <a:t>Project manager</a:t>
            </a:r>
            <a:r>
              <a:rPr lang="it-IT" sz="1600">
                <a:solidFill>
                  <a:schemeClr val="dk1"/>
                </a:solidFill>
                <a:latin typeface="Century Gothic"/>
                <a:ea typeface="Century Gothic"/>
                <a:cs typeface="Century Gothic"/>
                <a:sym typeface="Century Gothic"/>
              </a:rPr>
              <a:t>: the person responsible for coordinating the team, monitoring the implementation and the timeline, facilitating the workflow within the team, harmonize the decision-making process</a:t>
            </a:r>
            <a:endParaRPr sz="1600">
              <a:solidFill>
                <a:schemeClr val="dk1"/>
              </a:solidFill>
              <a:latin typeface="Century Gothic"/>
              <a:ea typeface="Century Gothic"/>
              <a:cs typeface="Century Gothic"/>
              <a:sym typeface="Century Gothic"/>
            </a:endParaRPr>
          </a:p>
          <a:p>
            <a:pPr indent="-141288" lvl="0" marL="320675"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141288"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a:t>
            </a:r>
            <a:r>
              <a:rPr b="1" lang="it-IT" sz="1600">
                <a:solidFill>
                  <a:schemeClr val="dk1"/>
                </a:solidFill>
                <a:latin typeface="Century Gothic"/>
                <a:ea typeface="Century Gothic"/>
                <a:cs typeface="Century Gothic"/>
                <a:sym typeface="Century Gothic"/>
              </a:rPr>
              <a:t>Financial officer</a:t>
            </a:r>
            <a:r>
              <a:rPr lang="it-IT" sz="1600">
                <a:solidFill>
                  <a:schemeClr val="dk1"/>
                </a:solidFill>
                <a:latin typeface="Century Gothic"/>
                <a:ea typeface="Century Gothic"/>
                <a:cs typeface="Century Gothic"/>
                <a:sym typeface="Century Gothic"/>
              </a:rPr>
              <a:t>: the person in charge of leading the budget design, monitoring expenses and reporting them to the team</a:t>
            </a:r>
            <a:endParaRPr/>
          </a:p>
          <a:p>
            <a:pPr indent="-141288" lvl="0" marL="320675"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141288"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a:t>
            </a:r>
            <a:r>
              <a:rPr b="1" lang="it-IT" sz="1600">
                <a:solidFill>
                  <a:schemeClr val="dk1"/>
                </a:solidFill>
                <a:latin typeface="Century Gothic"/>
                <a:ea typeface="Century Gothic"/>
                <a:cs typeface="Century Gothic"/>
                <a:sym typeface="Century Gothic"/>
              </a:rPr>
              <a:t>Communication officer</a:t>
            </a:r>
            <a:r>
              <a:rPr lang="it-IT" sz="1600">
                <a:solidFill>
                  <a:schemeClr val="dk1"/>
                </a:solidFill>
                <a:latin typeface="Century Gothic"/>
                <a:ea typeface="Century Gothic"/>
                <a:cs typeface="Century Gothic"/>
                <a:sym typeface="Century Gothic"/>
              </a:rPr>
              <a:t>: the person in charge of the communication with internal and external stakeholders and responsible for conveying the environmental value of the project to the public</a:t>
            </a:r>
            <a:endParaRPr/>
          </a:p>
          <a:p>
            <a:pPr indent="-141288" lvl="0" marL="320675"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141288"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a:t>
            </a:r>
            <a:r>
              <a:rPr b="1" lang="it-IT" sz="1600">
                <a:solidFill>
                  <a:schemeClr val="dk1"/>
                </a:solidFill>
                <a:latin typeface="Century Gothic"/>
                <a:ea typeface="Century Gothic"/>
                <a:cs typeface="Century Gothic"/>
                <a:sym typeface="Century Gothic"/>
              </a:rPr>
              <a:t>Marketing specialist</a:t>
            </a:r>
            <a:r>
              <a:rPr lang="it-IT" sz="1600">
                <a:solidFill>
                  <a:schemeClr val="dk1"/>
                </a:solidFill>
                <a:latin typeface="Century Gothic"/>
                <a:ea typeface="Century Gothic"/>
                <a:cs typeface="Century Gothic"/>
                <a:sym typeface="Century Gothic"/>
              </a:rPr>
              <a:t>: the member in charge of defining marketing tools, channels and strategies for promoting the project to the public.</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72" name="Google Shape;272;p13"/>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4"/>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78" name="Google Shape;278;p14"/>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2: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create and run a sustainable team</a:t>
            </a:r>
            <a:endParaRPr/>
          </a:p>
        </p:txBody>
      </p:sp>
      <p:grpSp>
        <p:nvGrpSpPr>
          <p:cNvPr id="279" name="Google Shape;279;p14"/>
          <p:cNvGrpSpPr/>
          <p:nvPr/>
        </p:nvGrpSpPr>
        <p:grpSpPr>
          <a:xfrm flipH="1">
            <a:off x="4308533" y="0"/>
            <a:ext cx="7883467" cy="6858000"/>
            <a:chOff x="0" y="0"/>
            <a:chExt cx="7883467" cy="6858000"/>
          </a:xfrm>
        </p:grpSpPr>
        <p:sp>
          <p:nvSpPr>
            <p:cNvPr id="280" name="Google Shape;280;p14"/>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81" name="Google Shape;281;p14"/>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82" name="Google Shape;282;p14"/>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83" name="Google Shape;283;p14"/>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84" name="Google Shape;284;p14"/>
          <p:cNvSpPr txBox="1"/>
          <p:nvPr/>
        </p:nvSpPr>
        <p:spPr>
          <a:xfrm>
            <a:off x="4569624" y="1544615"/>
            <a:ext cx="7147225" cy="42473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Running a project team: the Open Leadership approach</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600">
                <a:solidFill>
                  <a:schemeClr val="dk1"/>
                </a:solidFill>
                <a:latin typeface="Century Gothic"/>
                <a:ea typeface="Century Gothic"/>
                <a:cs typeface="Century Gothic"/>
                <a:sym typeface="Century Gothic"/>
              </a:rPr>
              <a:t>Open leadership is a set of practices and skills people can use to mobilize their communities to solve shared problems and achieve shared goals. To put it another way, open leaders design and build projects that empower people to collaborate within inclusive communities.</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85" name="Google Shape;285;p14"/>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5"/>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91" name="Google Shape;291;p15"/>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2: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create and run a sustainable team</a:t>
            </a:r>
            <a:endParaRPr/>
          </a:p>
        </p:txBody>
      </p:sp>
      <p:grpSp>
        <p:nvGrpSpPr>
          <p:cNvPr id="292" name="Google Shape;292;p15"/>
          <p:cNvGrpSpPr/>
          <p:nvPr/>
        </p:nvGrpSpPr>
        <p:grpSpPr>
          <a:xfrm flipH="1">
            <a:off x="4308533" y="0"/>
            <a:ext cx="7883467" cy="6858000"/>
            <a:chOff x="0" y="0"/>
            <a:chExt cx="7883467" cy="6858000"/>
          </a:xfrm>
        </p:grpSpPr>
        <p:sp>
          <p:nvSpPr>
            <p:cNvPr id="293" name="Google Shape;293;p15"/>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294" name="Google Shape;294;p15"/>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95" name="Google Shape;295;p15"/>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296" name="Google Shape;296;p15"/>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297" name="Google Shape;297;p15"/>
          <p:cNvSpPr txBox="1"/>
          <p:nvPr/>
        </p:nvSpPr>
        <p:spPr>
          <a:xfrm>
            <a:off x="4606403" y="926429"/>
            <a:ext cx="7147225" cy="547842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Running a project team: the Open Leadership approach</a:t>
            </a:r>
            <a:endParaRPr b="1" sz="1800">
              <a:solidFill>
                <a:schemeClr val="dk1"/>
              </a:solidFill>
              <a:latin typeface="Century Gothic"/>
              <a:ea typeface="Century Gothic"/>
              <a:cs typeface="Century Gothic"/>
              <a:sym typeface="Century Gothic"/>
            </a:endParaRPr>
          </a:p>
          <a:p>
            <a:pPr indent="0" lvl="0" marL="0" marR="0" rtl="0" algn="ctr">
              <a:spcBef>
                <a:spcPts val="0"/>
              </a:spcBef>
              <a:spcAft>
                <a:spcPts val="0"/>
              </a:spcAft>
              <a:buNone/>
            </a:pPr>
            <a:r>
              <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600">
                <a:solidFill>
                  <a:schemeClr val="dk1"/>
                </a:solidFill>
                <a:latin typeface="Century Gothic"/>
                <a:ea typeface="Century Gothic"/>
                <a:cs typeface="Century Gothic"/>
                <a:sym typeface="Century Gothic"/>
              </a:rPr>
              <a:t>Open leaders are guided by open principles. They strive for:</a:t>
            </a:r>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231775"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Understanding: They make the work accessible and clear.</a:t>
            </a:r>
            <a:endParaRPr/>
          </a:p>
          <a:p>
            <a:pPr indent="-231775" lvl="0" marL="320675"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231775"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Sharing: They make the work easy to adapt, reproduce and spread.</a:t>
            </a:r>
            <a:endParaRPr/>
          </a:p>
          <a:p>
            <a:pPr indent="-231775" lvl="0" marL="320675"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231775" lvl="0" marL="320675" marR="0" rtl="0" algn="just">
              <a:spcBef>
                <a:spcPts val="0"/>
              </a:spcBef>
              <a:spcAft>
                <a:spcPts val="0"/>
              </a:spcAft>
              <a:buNone/>
            </a:pPr>
            <a:r>
              <a:rPr lang="it-IT" sz="1600">
                <a:solidFill>
                  <a:schemeClr val="dk1"/>
                </a:solidFill>
                <a:latin typeface="Century Gothic"/>
                <a:ea typeface="Century Gothic"/>
                <a:cs typeface="Century Gothic"/>
                <a:sym typeface="Century Gothic"/>
              </a:rPr>
              <a:t>-	Participation &amp; inclusion: They make the work inviting, relevant and safe for all.</a:t>
            </a:r>
            <a:endParaRPr/>
          </a:p>
          <a:p>
            <a:pPr indent="-231775" lvl="0" marL="320675"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6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298" name="Google Shape;298;p15"/>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16"/>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4" name="Google Shape;304;p16"/>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2: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create and run a sustainable team</a:t>
            </a:r>
            <a:endParaRPr/>
          </a:p>
        </p:txBody>
      </p:sp>
      <p:grpSp>
        <p:nvGrpSpPr>
          <p:cNvPr id="305" name="Google Shape;305;p16"/>
          <p:cNvGrpSpPr/>
          <p:nvPr/>
        </p:nvGrpSpPr>
        <p:grpSpPr>
          <a:xfrm flipH="1">
            <a:off x="4308533" y="0"/>
            <a:ext cx="7883467" cy="6858000"/>
            <a:chOff x="0" y="0"/>
            <a:chExt cx="7883467" cy="6858000"/>
          </a:xfrm>
        </p:grpSpPr>
        <p:sp>
          <p:nvSpPr>
            <p:cNvPr id="306" name="Google Shape;306;p1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07" name="Google Shape;307;p1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8" name="Google Shape;308;p1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09" name="Google Shape;309;p16"/>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10" name="Google Shape;310;p16"/>
          <p:cNvSpPr txBox="1"/>
          <p:nvPr/>
        </p:nvSpPr>
        <p:spPr>
          <a:xfrm>
            <a:off x="4716254" y="1074252"/>
            <a:ext cx="7098452"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2 assignment</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Given the template 7b, define:</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your team roles</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decision making process</a:t>
            </a:r>
            <a:endParaRPr sz="1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11" name="Google Shape;311;p16"/>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
        <p:nvSpPr>
          <p:cNvPr id="312" name="Google Shape;312;p16"/>
          <p:cNvSpPr txBox="1"/>
          <p:nvPr/>
        </p:nvSpPr>
        <p:spPr>
          <a:xfrm>
            <a:off x="4814018" y="3665783"/>
            <a:ext cx="7098452"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2 capacity building</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a:t>
            </a:r>
            <a:r>
              <a:rPr i="1" lang="it-IT" sz="1800">
                <a:solidFill>
                  <a:schemeClr val="dk1"/>
                </a:solidFill>
                <a:latin typeface="Century Gothic"/>
                <a:ea typeface="Century Gothic"/>
                <a:cs typeface="Century Gothic"/>
                <a:sym typeface="Century Gothic"/>
              </a:rPr>
              <a:t>Community clean up</a:t>
            </a:r>
            <a:r>
              <a:rPr lang="it-IT" sz="1800">
                <a:solidFill>
                  <a:schemeClr val="dk1"/>
                </a:solidFill>
                <a:latin typeface="Century Gothic"/>
                <a:ea typeface="Century Gothic"/>
                <a:cs typeface="Century Gothic"/>
                <a:sym typeface="Century Gothic"/>
              </a:rPr>
              <a: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By using template A, teachers can propose the activity to the students.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7"/>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8" name="Google Shape;318;p17"/>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19" name="Google Shape;319;p17"/>
          <p:cNvGrpSpPr/>
          <p:nvPr/>
        </p:nvGrpSpPr>
        <p:grpSpPr>
          <a:xfrm flipH="1">
            <a:off x="4308533" y="0"/>
            <a:ext cx="7883467" cy="6858000"/>
            <a:chOff x="0" y="0"/>
            <a:chExt cx="7883467" cy="6858000"/>
          </a:xfrm>
        </p:grpSpPr>
        <p:sp>
          <p:nvSpPr>
            <p:cNvPr id="320" name="Google Shape;320;p1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21" name="Google Shape;321;p1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2" name="Google Shape;322;p1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23" name="Google Shape;323;p17"/>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24" name="Google Shape;324;p17"/>
          <p:cNvSpPr txBox="1"/>
          <p:nvPr/>
        </p:nvSpPr>
        <p:spPr>
          <a:xfrm>
            <a:off x="4716254" y="982505"/>
            <a:ext cx="7098452" cy="67095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project life cycle</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Basic project management processes or stages of development generally include:</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r>
              <a:rPr b="1" lang="it-IT" sz="1800">
                <a:solidFill>
                  <a:schemeClr val="dk1"/>
                </a:solidFill>
                <a:latin typeface="Century Gothic"/>
                <a:ea typeface="Century Gothic"/>
                <a:cs typeface="Century Gothic"/>
                <a:sym typeface="Century Gothic"/>
              </a:rPr>
              <a:t>Initiation</a:t>
            </a:r>
            <a:r>
              <a:rPr lang="it-IT" sz="1800">
                <a:solidFill>
                  <a:schemeClr val="dk1"/>
                </a:solidFill>
                <a:latin typeface="Century Gothic"/>
                <a:ea typeface="Century Gothic"/>
                <a:cs typeface="Century Gothic"/>
                <a:sym typeface="Century Gothic"/>
              </a:rPr>
              <a:t>: the initiating processes determine the nature and scope of the project</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r>
              <a:rPr b="1" lang="it-IT" sz="1800">
                <a:solidFill>
                  <a:schemeClr val="dk1"/>
                </a:solidFill>
                <a:latin typeface="Century Gothic"/>
                <a:ea typeface="Century Gothic"/>
                <a:cs typeface="Century Gothic"/>
                <a:sym typeface="Century Gothic"/>
              </a:rPr>
              <a:t>Planning</a:t>
            </a:r>
            <a:r>
              <a:rPr lang="it-IT" sz="1800">
                <a:solidFill>
                  <a:schemeClr val="dk1"/>
                </a:solidFill>
                <a:latin typeface="Century Gothic"/>
                <a:ea typeface="Century Gothic"/>
                <a:cs typeface="Century Gothic"/>
                <a:sym typeface="Century Gothic"/>
              </a:rPr>
              <a:t>: After the initiation stage, the project is planned to an appropriate level of detail</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r>
              <a:rPr b="1" lang="it-IT" sz="1800">
                <a:solidFill>
                  <a:schemeClr val="dk1"/>
                </a:solidFill>
                <a:latin typeface="Century Gothic"/>
                <a:ea typeface="Century Gothic"/>
                <a:cs typeface="Century Gothic"/>
                <a:sym typeface="Century Gothic"/>
              </a:rPr>
              <a:t>Production or execution: </a:t>
            </a:r>
            <a:r>
              <a:rPr lang="it-IT" sz="1800">
                <a:solidFill>
                  <a:schemeClr val="dk1"/>
                </a:solidFill>
                <a:latin typeface="Century Gothic"/>
                <a:ea typeface="Century Gothic"/>
                <a:cs typeface="Century Gothic"/>
                <a:sym typeface="Century Gothic"/>
              </a:rPr>
              <a:t>The execution/implementation phase ensures that the project management plan's deliverables are executed accordingly</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25" name="Google Shape;325;p17"/>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8"/>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31" name="Google Shape;331;p18"/>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32" name="Google Shape;332;p18"/>
          <p:cNvGrpSpPr/>
          <p:nvPr/>
        </p:nvGrpSpPr>
        <p:grpSpPr>
          <a:xfrm flipH="1">
            <a:off x="4308533" y="0"/>
            <a:ext cx="7883467" cy="6858000"/>
            <a:chOff x="0" y="0"/>
            <a:chExt cx="7883467" cy="6858000"/>
          </a:xfrm>
        </p:grpSpPr>
        <p:sp>
          <p:nvSpPr>
            <p:cNvPr id="333" name="Google Shape;333;p18"/>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34" name="Google Shape;334;p18"/>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35" name="Google Shape;335;p18"/>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36" name="Google Shape;336;p18"/>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37" name="Google Shape;337;p18"/>
          <p:cNvSpPr txBox="1"/>
          <p:nvPr/>
        </p:nvSpPr>
        <p:spPr>
          <a:xfrm>
            <a:off x="4744087" y="1317355"/>
            <a:ext cx="7098452" cy="61555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project life cycle</a:t>
            </a:r>
            <a:endParaRPr b="1"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r>
              <a:rPr b="1" lang="it-IT" sz="1800">
                <a:solidFill>
                  <a:schemeClr val="dk1"/>
                </a:solidFill>
                <a:latin typeface="Century Gothic"/>
                <a:ea typeface="Century Gothic"/>
                <a:cs typeface="Century Gothic"/>
                <a:sym typeface="Century Gothic"/>
              </a:rPr>
              <a:t>Monitoring and controlling: </a:t>
            </a:r>
            <a:r>
              <a:rPr lang="it-IT" sz="1800">
                <a:solidFill>
                  <a:schemeClr val="dk1"/>
                </a:solidFill>
                <a:latin typeface="Century Gothic"/>
                <a:ea typeface="Century Gothic"/>
                <a:cs typeface="Century Gothic"/>
                <a:sym typeface="Century Gothic"/>
              </a:rPr>
              <a:t>it consists of those processes performed to observe project execution so that potential problems can be identified in a timely manner and corrective action can be taken</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r>
              <a:rPr b="1" lang="it-IT" sz="1800">
                <a:solidFill>
                  <a:schemeClr val="dk1"/>
                </a:solidFill>
                <a:latin typeface="Century Gothic"/>
                <a:ea typeface="Century Gothic"/>
                <a:cs typeface="Century Gothic"/>
                <a:sym typeface="Century Gothic"/>
              </a:rPr>
              <a:t>Closing: </a:t>
            </a:r>
            <a:r>
              <a:rPr lang="it-IT" sz="1800">
                <a:solidFill>
                  <a:schemeClr val="dk1"/>
                </a:solidFill>
                <a:latin typeface="Century Gothic"/>
                <a:ea typeface="Century Gothic"/>
                <a:cs typeface="Century Gothic"/>
                <a:sym typeface="Century Gothic"/>
              </a:rPr>
              <a:t>it includes the formal acceptance of the project and the ending thereof</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38" name="Google Shape;338;p18"/>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9"/>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44" name="Google Shape;344;p19"/>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45" name="Google Shape;345;p19"/>
          <p:cNvGrpSpPr/>
          <p:nvPr/>
        </p:nvGrpSpPr>
        <p:grpSpPr>
          <a:xfrm flipH="1">
            <a:off x="4308533" y="0"/>
            <a:ext cx="7883467" cy="6858000"/>
            <a:chOff x="0" y="0"/>
            <a:chExt cx="7883467" cy="6858000"/>
          </a:xfrm>
        </p:grpSpPr>
        <p:sp>
          <p:nvSpPr>
            <p:cNvPr id="346" name="Google Shape;346;p1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47" name="Google Shape;347;p1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48" name="Google Shape;348;p1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49" name="Google Shape;349;p19"/>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50" name="Google Shape;350;p19"/>
          <p:cNvSpPr txBox="1"/>
          <p:nvPr/>
        </p:nvSpPr>
        <p:spPr>
          <a:xfrm>
            <a:off x="4744087" y="1317355"/>
            <a:ext cx="7098452" cy="67095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project intial timeline: the GANTT chart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 Gantt chart is a type of bar chart that illustrates a project schedule. </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This chart lists the tasks to be performed on the vertical axis, and time intervals on the horizontal axis. The width of the horizontal bars in the graph shows the duration of each activity.  </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Gantt charts illustrate the start and finish dates of the terminal elements and summary elements of a project.</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51" name="Google Shape;351;p19"/>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20"/>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7" name="Google Shape;357;p20"/>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58" name="Google Shape;358;p20"/>
          <p:cNvGrpSpPr/>
          <p:nvPr/>
        </p:nvGrpSpPr>
        <p:grpSpPr>
          <a:xfrm flipH="1">
            <a:off x="4308533" y="0"/>
            <a:ext cx="7883467" cy="6858000"/>
            <a:chOff x="0" y="0"/>
            <a:chExt cx="7883467" cy="6858000"/>
          </a:xfrm>
        </p:grpSpPr>
        <p:sp>
          <p:nvSpPr>
            <p:cNvPr id="359" name="Google Shape;359;p2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60" name="Google Shape;360;p2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61" name="Google Shape;361;p2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62" name="Google Shape;362;p20"/>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63" name="Google Shape;363;p20"/>
          <p:cNvSpPr txBox="1"/>
          <p:nvPr/>
        </p:nvSpPr>
        <p:spPr>
          <a:xfrm>
            <a:off x="4744087" y="1080976"/>
            <a:ext cx="7098452" cy="726352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Financial planning: the project budget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 budget is a financial plan for a defined period. It may also include planned sales volumes and revenues, resource quantities, costs and expenses, assets, liabilities and cash flows. </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Companies, governments, families, and other organizations use it to express strategic plans of activities or events in measurable terms. </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 budget is the sum of finances allocated for a particular purpose and the summary of intended expenditures along with proposals for how to meet them.</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64" name="Google Shape;364;p20"/>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1"/>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70" name="Google Shape;370;p21"/>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71" name="Google Shape;371;p21"/>
          <p:cNvGrpSpPr/>
          <p:nvPr/>
        </p:nvGrpSpPr>
        <p:grpSpPr>
          <a:xfrm flipH="1">
            <a:off x="4308533" y="0"/>
            <a:ext cx="7883467" cy="6858000"/>
            <a:chOff x="0" y="0"/>
            <a:chExt cx="7883467" cy="6858000"/>
          </a:xfrm>
        </p:grpSpPr>
        <p:sp>
          <p:nvSpPr>
            <p:cNvPr id="372" name="Google Shape;372;p2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73" name="Google Shape;373;p2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74" name="Google Shape;374;p2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75" name="Google Shape;375;p21"/>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76" name="Google Shape;376;p21"/>
          <p:cNvSpPr txBox="1"/>
          <p:nvPr/>
        </p:nvSpPr>
        <p:spPr>
          <a:xfrm>
            <a:off x="5001665" y="1415827"/>
            <a:ext cx="7098452" cy="61555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Financial planning: where to start?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1. identify your expenses</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2. estimate your costs</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3. add in extras (reserve, contingency costs, etc.)</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77" name="Google Shape;377;p21"/>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3" name="Google Shape;383;p22"/>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84" name="Google Shape;384;p22"/>
          <p:cNvGrpSpPr/>
          <p:nvPr/>
        </p:nvGrpSpPr>
        <p:grpSpPr>
          <a:xfrm flipH="1">
            <a:off x="4308533" y="0"/>
            <a:ext cx="7883467" cy="6858000"/>
            <a:chOff x="0" y="0"/>
            <a:chExt cx="7883467" cy="6858000"/>
          </a:xfrm>
        </p:grpSpPr>
        <p:sp>
          <p:nvSpPr>
            <p:cNvPr id="385" name="Google Shape;385;p2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86" name="Google Shape;386;p2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87" name="Google Shape;387;p2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388" name="Google Shape;388;p22"/>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389" name="Google Shape;389;p22"/>
          <p:cNvSpPr txBox="1"/>
          <p:nvPr/>
        </p:nvSpPr>
        <p:spPr>
          <a:xfrm>
            <a:off x="4744087" y="1080976"/>
            <a:ext cx="7098452" cy="58785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Project monitoring and risk management</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b="1" lang="it-IT" sz="1800">
                <a:solidFill>
                  <a:schemeClr val="dk1"/>
                </a:solidFill>
                <a:latin typeface="Century Gothic"/>
                <a:ea typeface="Century Gothic"/>
                <a:cs typeface="Century Gothic"/>
                <a:sym typeface="Century Gothic"/>
              </a:rPr>
              <a:t>Monitoring</a:t>
            </a:r>
            <a:r>
              <a:rPr lang="it-IT" sz="1800">
                <a:solidFill>
                  <a:schemeClr val="dk1"/>
                </a:solidFill>
                <a:latin typeface="Century Gothic"/>
                <a:ea typeface="Century Gothic"/>
                <a:cs typeface="Century Gothic"/>
                <a:sym typeface="Century Gothic"/>
              </a:rPr>
              <a:t> is a continuous assessment that aims at providing all stakeholders with early detailed information on the progress or delay of the ongoing assessed activities. </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It is an oversight of the activity's implementation stage. Its purpose is to determine if the outputs, deliveries and schedules planned have been reached so that action can be taken to correct the deficiencies as quickly as possible.</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390" name="Google Shape;390;p22"/>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3"/>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96" name="Google Shape;396;p23"/>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397" name="Google Shape;397;p23"/>
          <p:cNvGrpSpPr/>
          <p:nvPr/>
        </p:nvGrpSpPr>
        <p:grpSpPr>
          <a:xfrm flipH="1">
            <a:off x="4308533" y="0"/>
            <a:ext cx="7883467" cy="6858000"/>
            <a:chOff x="0" y="0"/>
            <a:chExt cx="7883467" cy="6858000"/>
          </a:xfrm>
        </p:grpSpPr>
        <p:sp>
          <p:nvSpPr>
            <p:cNvPr id="398" name="Google Shape;398;p23"/>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399" name="Google Shape;399;p23"/>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0" name="Google Shape;400;p23"/>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01" name="Google Shape;401;p23"/>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02" name="Google Shape;402;p23"/>
          <p:cNvSpPr txBox="1"/>
          <p:nvPr/>
        </p:nvSpPr>
        <p:spPr>
          <a:xfrm>
            <a:off x="4814018" y="1312784"/>
            <a:ext cx="7098452" cy="50475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Project monitoring and risk management</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b="1" lang="it-IT" sz="1800">
                <a:solidFill>
                  <a:schemeClr val="dk1"/>
                </a:solidFill>
                <a:latin typeface="Century Gothic"/>
                <a:ea typeface="Century Gothic"/>
                <a:cs typeface="Century Gothic"/>
                <a:sym typeface="Century Gothic"/>
              </a:rPr>
              <a:t>Risk management </a:t>
            </a:r>
            <a:r>
              <a:rPr lang="it-IT" sz="1800">
                <a:solidFill>
                  <a:schemeClr val="dk1"/>
                </a:solidFill>
                <a:latin typeface="Century Gothic"/>
                <a:ea typeface="Century Gothic"/>
                <a:cs typeface="Century Gothic"/>
                <a:sym typeface="Century Gothic"/>
              </a:rPr>
              <a:t>is the identification, evaluation, and prioritization of risks (defined in ISO 31000 as the effect of uncertainty on objectives) followed by coordinated and economical application of resources to minimize, monitor, and control the probability or impact of unfortunate events or to maximize the realization of opportunities</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03" name="Google Shape;403;p23"/>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4"/>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9" name="Google Shape;409;p24"/>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410" name="Google Shape;410;p24"/>
          <p:cNvGrpSpPr/>
          <p:nvPr/>
        </p:nvGrpSpPr>
        <p:grpSpPr>
          <a:xfrm flipH="1">
            <a:off x="4308533" y="0"/>
            <a:ext cx="7883467" cy="6858000"/>
            <a:chOff x="0" y="0"/>
            <a:chExt cx="7883467" cy="6858000"/>
          </a:xfrm>
        </p:grpSpPr>
        <p:sp>
          <p:nvSpPr>
            <p:cNvPr id="411" name="Google Shape;411;p24"/>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12" name="Google Shape;412;p24"/>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3" name="Google Shape;413;p24"/>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14" name="Google Shape;414;p24"/>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15" name="Google Shape;415;p24"/>
          <p:cNvSpPr txBox="1"/>
          <p:nvPr/>
        </p:nvSpPr>
        <p:spPr>
          <a:xfrm>
            <a:off x="4814018" y="1312784"/>
            <a:ext cx="7098452" cy="53245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project stakeholders</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The term project stakeholder refers to, "an individual, group, or organization, who may affect, be affected by, or perceive itself to be affected by a decision, activity, or outcome of a project.” </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Project stakeholders are entities that have an interest in a given project. These stakeholders may be inside or outside an organization.</a:t>
            </a:r>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16" name="Google Shape;416;p24"/>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5"/>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2" name="Google Shape;422;p25"/>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423" name="Google Shape;423;p25"/>
          <p:cNvGrpSpPr/>
          <p:nvPr/>
        </p:nvGrpSpPr>
        <p:grpSpPr>
          <a:xfrm flipH="1">
            <a:off x="4308533" y="0"/>
            <a:ext cx="7883467" cy="6858000"/>
            <a:chOff x="0" y="0"/>
            <a:chExt cx="7883467" cy="6858000"/>
          </a:xfrm>
        </p:grpSpPr>
        <p:sp>
          <p:nvSpPr>
            <p:cNvPr id="424" name="Google Shape;424;p25"/>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25" name="Google Shape;425;p25"/>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6" name="Google Shape;426;p25"/>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27" name="Google Shape;427;p25"/>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28" name="Google Shape;428;p25"/>
          <p:cNvSpPr txBox="1"/>
          <p:nvPr/>
        </p:nvSpPr>
        <p:spPr>
          <a:xfrm>
            <a:off x="4814018" y="1312784"/>
            <a:ext cx="7098452" cy="64325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project stakeholders</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Stakeholder management is then a critical component to the successful delivery of any project, programme or activity. It is a four-step process of:</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1. identifying stakeholders</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2. determining their influence</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3. communication management plan</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4.  influencing stakeholders through engagement</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29" name="Google Shape;429;p25"/>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26"/>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35" name="Google Shape;435;p26"/>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3: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manage a green project</a:t>
            </a:r>
            <a:endParaRPr sz="2400">
              <a:latin typeface="Century Gothic"/>
              <a:ea typeface="Century Gothic"/>
              <a:cs typeface="Century Gothic"/>
              <a:sym typeface="Century Gothic"/>
            </a:endParaRPr>
          </a:p>
        </p:txBody>
      </p:sp>
      <p:grpSp>
        <p:nvGrpSpPr>
          <p:cNvPr id="436" name="Google Shape;436;p26"/>
          <p:cNvGrpSpPr/>
          <p:nvPr/>
        </p:nvGrpSpPr>
        <p:grpSpPr>
          <a:xfrm flipH="1">
            <a:off x="4308533" y="0"/>
            <a:ext cx="7883467" cy="6858000"/>
            <a:chOff x="0" y="0"/>
            <a:chExt cx="7883467" cy="6858000"/>
          </a:xfrm>
        </p:grpSpPr>
        <p:sp>
          <p:nvSpPr>
            <p:cNvPr id="437" name="Google Shape;437;p26"/>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38" name="Google Shape;438;p26"/>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39" name="Google Shape;439;p26"/>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40" name="Google Shape;440;p26"/>
          <p:cNvPicPr preferRelativeResize="0"/>
          <p:nvPr>
            <p:ph idx="1" type="body"/>
          </p:nvPr>
        </p:nvPicPr>
        <p:blipFill rotWithShape="1">
          <a:blip r:embed="rId4">
            <a:alphaModFix/>
          </a:blip>
          <a:srcRect b="0" l="0" r="0" t="0"/>
          <a:stretch/>
        </p:blipFill>
        <p:spPr>
          <a:xfrm>
            <a:off x="130719" y="39777"/>
            <a:ext cx="2623021" cy="697706"/>
          </a:xfrm>
          <a:prstGeom prst="rect">
            <a:avLst/>
          </a:prstGeom>
          <a:noFill/>
          <a:ln>
            <a:noFill/>
          </a:ln>
        </p:spPr>
      </p:pic>
      <p:sp>
        <p:nvSpPr>
          <p:cNvPr id="441" name="Google Shape;441;p26"/>
          <p:cNvSpPr txBox="1"/>
          <p:nvPr/>
        </p:nvSpPr>
        <p:spPr>
          <a:xfrm>
            <a:off x="4814018" y="1312784"/>
            <a:ext cx="7098452"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3 assignment</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Given the template 7c, the trainer asks the teams to identify:</a:t>
            </a:r>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endParaRPr/>
          </a:p>
          <a:p>
            <a:pPr indent="-285750" lvl="0" marL="465138" marR="0" rtl="0" algn="just">
              <a:spcBef>
                <a:spcPts val="0"/>
              </a:spcBef>
              <a:spcAft>
                <a:spcPts val="0"/>
              </a:spcAft>
              <a:buClr>
                <a:schemeClr val="dk1"/>
              </a:buClr>
              <a:buSzPts val="1800"/>
              <a:buFont typeface="Century Gothic"/>
              <a:buChar char="-"/>
            </a:pPr>
            <a:r>
              <a:rPr lang="it-IT" sz="1800">
                <a:solidFill>
                  <a:schemeClr val="dk1"/>
                </a:solidFill>
                <a:latin typeface="Century Gothic"/>
                <a:ea typeface="Century Gothic"/>
                <a:cs typeface="Century Gothic"/>
                <a:sym typeface="Century Gothic"/>
              </a:rPr>
              <a:t>expenses and estimate budget</a:t>
            </a:r>
            <a:endParaRPr/>
          </a:p>
          <a:p>
            <a:pPr indent="-285750" lvl="0" marL="465138" marR="0" rtl="0" algn="just">
              <a:spcBef>
                <a:spcPts val="0"/>
              </a:spcBef>
              <a:spcAft>
                <a:spcPts val="0"/>
              </a:spcAft>
              <a:buClr>
                <a:schemeClr val="dk1"/>
              </a:buClr>
              <a:buSzPts val="1800"/>
              <a:buFont typeface="Century Gothic"/>
              <a:buChar char="-"/>
            </a:pPr>
            <a:r>
              <a:rPr lang="it-IT" sz="1800">
                <a:solidFill>
                  <a:schemeClr val="dk1"/>
                </a:solidFill>
                <a:latin typeface="Century Gothic"/>
                <a:ea typeface="Century Gothic"/>
                <a:cs typeface="Century Gothic"/>
                <a:sym typeface="Century Gothic"/>
              </a:rPr>
              <a:t>the main internal and external stakeholders of their project</a:t>
            </a:r>
            <a:endParaRPr sz="1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42" name="Google Shape;442;p26"/>
          <p:cNvPicPr preferRelativeResize="0"/>
          <p:nvPr/>
        </p:nvPicPr>
        <p:blipFill rotWithShape="1">
          <a:blip r:embed="rId5">
            <a:alphaModFix/>
          </a:blip>
          <a:srcRect b="0" l="0" r="0" t="0"/>
          <a:stretch/>
        </p:blipFill>
        <p:spPr>
          <a:xfrm>
            <a:off x="9668224" y="39777"/>
            <a:ext cx="2633627" cy="751268"/>
          </a:xfrm>
          <a:prstGeom prst="rect">
            <a:avLst/>
          </a:prstGeom>
          <a:noFill/>
          <a:ln>
            <a:noFill/>
          </a:ln>
        </p:spPr>
      </p:pic>
      <p:sp>
        <p:nvSpPr>
          <p:cNvPr id="443" name="Google Shape;443;p26"/>
          <p:cNvSpPr txBox="1"/>
          <p:nvPr/>
        </p:nvSpPr>
        <p:spPr>
          <a:xfrm>
            <a:off x="4843823" y="3856704"/>
            <a:ext cx="7098600" cy="1754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3 activity</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t>
            </a:r>
            <a:r>
              <a:rPr i="1" lang="it-IT" sz="1800">
                <a:solidFill>
                  <a:schemeClr val="dk1"/>
                </a:solidFill>
                <a:latin typeface="Century Gothic"/>
                <a:ea typeface="Century Gothic"/>
                <a:cs typeface="Century Gothic"/>
                <a:sym typeface="Century Gothic"/>
              </a:rPr>
              <a:t>Agenda 2030 – a Circular Economy for a Sustainable World</a:t>
            </a:r>
            <a:r>
              <a:rPr lang="it-IT" sz="1800">
                <a:solidFill>
                  <a:schemeClr val="dk1"/>
                </a:solidFill>
                <a:latin typeface="Century Gothic"/>
                <a:ea typeface="Century Gothic"/>
                <a:cs typeface="Century Gothic"/>
                <a:sym typeface="Century Gothic"/>
              </a:rPr>
              <a:t>»</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By following template B, students are invited to develop project on plastic reduction</a:t>
            </a: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27"/>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49" name="Google Shape;449;p27"/>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4: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boost internal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and external communication skills of the team</a:t>
            </a:r>
            <a:endParaRPr/>
          </a:p>
        </p:txBody>
      </p:sp>
      <p:grpSp>
        <p:nvGrpSpPr>
          <p:cNvPr id="450" name="Google Shape;450;p27"/>
          <p:cNvGrpSpPr/>
          <p:nvPr/>
        </p:nvGrpSpPr>
        <p:grpSpPr>
          <a:xfrm flipH="1">
            <a:off x="4308533" y="0"/>
            <a:ext cx="7883467" cy="6858000"/>
            <a:chOff x="0" y="0"/>
            <a:chExt cx="7883467" cy="6858000"/>
          </a:xfrm>
        </p:grpSpPr>
        <p:sp>
          <p:nvSpPr>
            <p:cNvPr id="451" name="Google Shape;451;p2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52" name="Google Shape;452;p2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53" name="Google Shape;453;p2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54" name="Google Shape;454;p27"/>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55" name="Google Shape;455;p27"/>
          <p:cNvSpPr txBox="1"/>
          <p:nvPr/>
        </p:nvSpPr>
        <p:spPr>
          <a:xfrm>
            <a:off x="4843823" y="1493688"/>
            <a:ext cx="7098452" cy="53245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communication plan</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 communication plan is a road map for getting a message across to an audience, pinpointing who you need to get information to as well as when and how you intend to communicate it.</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Taking the time to specify your goals, audiences, and communication strategies will make your plan as strong and effective as possible.</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179388" lvl="0" marL="358775"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8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56" name="Google Shape;456;p27"/>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28"/>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62" name="Google Shape;462;p28"/>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4: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boost internal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and external communication skills of the team</a:t>
            </a:r>
            <a:endParaRPr/>
          </a:p>
        </p:txBody>
      </p:sp>
      <p:grpSp>
        <p:nvGrpSpPr>
          <p:cNvPr id="463" name="Google Shape;463;p28"/>
          <p:cNvGrpSpPr/>
          <p:nvPr/>
        </p:nvGrpSpPr>
        <p:grpSpPr>
          <a:xfrm flipH="1">
            <a:off x="4308533" y="0"/>
            <a:ext cx="7883467" cy="6858000"/>
            <a:chOff x="0" y="0"/>
            <a:chExt cx="7883467" cy="6858000"/>
          </a:xfrm>
        </p:grpSpPr>
        <p:sp>
          <p:nvSpPr>
            <p:cNvPr id="464" name="Google Shape;464;p28"/>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65" name="Google Shape;465;p28"/>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66" name="Google Shape;466;p28"/>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67" name="Google Shape;467;p28"/>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68" name="Google Shape;468;p28"/>
          <p:cNvSpPr txBox="1"/>
          <p:nvPr/>
        </p:nvSpPr>
        <p:spPr>
          <a:xfrm>
            <a:off x="4843823" y="1493688"/>
            <a:ext cx="7098452" cy="42473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communication plan</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 communication plan can be easily created in 4 four steps:</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1. Define your target stakeholders (internal and external)</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2. Define the objectives and your overall communication strategy</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3. Establish your communication methods and channels for both internal and external communication</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4. Create a timeline or a calendar for your plan</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69" name="Google Shape;469;p28"/>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29"/>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75" name="Google Shape;475;p29"/>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4: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boost internal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and external communication skills of the team</a:t>
            </a:r>
            <a:endParaRPr/>
          </a:p>
        </p:txBody>
      </p:sp>
      <p:grpSp>
        <p:nvGrpSpPr>
          <p:cNvPr id="476" name="Google Shape;476;p29"/>
          <p:cNvGrpSpPr/>
          <p:nvPr/>
        </p:nvGrpSpPr>
        <p:grpSpPr>
          <a:xfrm flipH="1">
            <a:off x="4308533" y="0"/>
            <a:ext cx="7883467" cy="6858000"/>
            <a:chOff x="0" y="0"/>
            <a:chExt cx="7883467" cy="6858000"/>
          </a:xfrm>
        </p:grpSpPr>
        <p:sp>
          <p:nvSpPr>
            <p:cNvPr id="477" name="Google Shape;477;p2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78" name="Google Shape;478;p2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79" name="Google Shape;479;p2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80" name="Google Shape;480;p29"/>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81" name="Google Shape;481;p29"/>
          <p:cNvSpPr txBox="1"/>
          <p:nvPr/>
        </p:nvSpPr>
        <p:spPr>
          <a:xfrm>
            <a:off x="4843823" y="1493688"/>
            <a:ext cx="7098452" cy="42473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The communication plan</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A communication plan can be easily created in 4 four steps:</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1. Define your target stakeholders (internal and external)</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2. Define the objectives and your overall communication strategy</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3. Establish your communication methods and channels for both internal and external communication</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4. Create a timeline or a calendar for your plan</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pic>
        <p:nvPicPr>
          <p:cNvPr descr="Immagine che contiene testo&#10;&#10;Descrizione generata automaticamente" id="482" name="Google Shape;482;p29"/>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0"/>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88" name="Google Shape;488;p30"/>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4: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boost internal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and external communication skills of the team</a:t>
            </a:r>
            <a:endParaRPr/>
          </a:p>
        </p:txBody>
      </p:sp>
      <p:grpSp>
        <p:nvGrpSpPr>
          <p:cNvPr id="489" name="Google Shape;489;p30"/>
          <p:cNvGrpSpPr/>
          <p:nvPr/>
        </p:nvGrpSpPr>
        <p:grpSpPr>
          <a:xfrm flipH="1">
            <a:off x="4308533" y="0"/>
            <a:ext cx="7883467" cy="6858000"/>
            <a:chOff x="0" y="0"/>
            <a:chExt cx="7883467" cy="6858000"/>
          </a:xfrm>
        </p:grpSpPr>
        <p:sp>
          <p:nvSpPr>
            <p:cNvPr id="490" name="Google Shape;490;p30"/>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491" name="Google Shape;491;p30"/>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92" name="Google Shape;492;p30"/>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493" name="Google Shape;493;p30"/>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494" name="Google Shape;494;p30"/>
          <p:cNvSpPr txBox="1"/>
          <p:nvPr/>
        </p:nvSpPr>
        <p:spPr>
          <a:xfrm>
            <a:off x="4843823" y="1493688"/>
            <a:ext cx="7098452" cy="31393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Communicating sustainability</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Today’s stakeholders, such as governments, consumers or buyers, expect companies to go well beyond compliance and to articulate how they’re addressing major global challenges, from climate change to modern slavery.</a:t>
            </a:r>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lang="it-IT" sz="1800">
                <a:solidFill>
                  <a:schemeClr val="dk1"/>
                </a:solidFill>
                <a:latin typeface="Century Gothic"/>
                <a:ea typeface="Century Gothic"/>
                <a:cs typeface="Century Gothic"/>
                <a:sym typeface="Century Gothic"/>
              </a:rPr>
              <a:t>It’s no longer enough to minimise your impacts. You must show how you contribute to a better future for people and the environment.</a:t>
            </a:r>
            <a:endParaRPr/>
          </a:p>
        </p:txBody>
      </p:sp>
      <p:pic>
        <p:nvPicPr>
          <p:cNvPr descr="Immagine che contiene testo&#10;&#10;Descrizione generata automaticamente" id="495" name="Google Shape;495;p30"/>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
        <p:nvSpPr>
          <p:cNvPr id="496" name="Google Shape;496;p30"/>
          <p:cNvSpPr txBox="1"/>
          <p:nvPr/>
        </p:nvSpPr>
        <p:spPr>
          <a:xfrm>
            <a:off x="4179358" y="5335652"/>
            <a:ext cx="7098452" cy="1200329"/>
          </a:xfrm>
          <a:prstGeom prst="rect">
            <a:avLst/>
          </a:prstGeom>
          <a:noFill/>
          <a:ln>
            <a:noFill/>
          </a:ln>
        </p:spPr>
        <p:txBody>
          <a:bodyPr anchorCtr="0" anchor="t" bIns="45700" lIns="91425" spcFirstLastPara="1" rIns="91425" wrap="square" tIns="45700">
            <a:spAutoFit/>
          </a:bodyPr>
          <a:lstStyle/>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rPr b="1" lang="it-IT" sz="1800">
                <a:solidFill>
                  <a:schemeClr val="accent2"/>
                </a:solidFill>
                <a:latin typeface="Century Gothic"/>
                <a:ea typeface="Century Gothic"/>
                <a:cs typeface="Century Gothic"/>
                <a:sym typeface="Century Gothic"/>
              </a:rPr>
              <a:t>What is the message you want to deliver? What is the sustainability added value of your project?</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sp>
        <p:nvSpPr>
          <p:cNvPr id="497" name="Google Shape;497;p30"/>
          <p:cNvSpPr/>
          <p:nvPr/>
        </p:nvSpPr>
        <p:spPr>
          <a:xfrm>
            <a:off x="3265320" y="5787583"/>
            <a:ext cx="772733" cy="320805"/>
          </a:xfrm>
          <a:prstGeom prst="rightArrow">
            <a:avLst>
              <a:gd fmla="val 50000" name="adj1"/>
              <a:gd fmla="val 50000" name="adj2"/>
            </a:avLst>
          </a:prstGeom>
          <a:solidFill>
            <a:schemeClr val="accent1"/>
          </a:solidFill>
          <a:ln cap="flat" cmpd="sng" w="12700">
            <a:solidFill>
              <a:srgbClr val="18818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31"/>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03" name="Google Shape;503;p31"/>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2400"/>
              <a:buFont typeface="Century Gothic"/>
              <a:buNone/>
            </a:pPr>
            <a:r>
              <a:rPr lang="it-IT" sz="2400">
                <a:latin typeface="Century Gothic"/>
                <a:ea typeface="Century Gothic"/>
                <a:cs typeface="Century Gothic"/>
                <a:sym typeface="Century Gothic"/>
              </a:rPr>
              <a:t>Session 4: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How to boost internal </a:t>
            </a:r>
            <a:br>
              <a:rPr lang="it-IT" sz="2400">
                <a:latin typeface="Century Gothic"/>
                <a:ea typeface="Century Gothic"/>
                <a:cs typeface="Century Gothic"/>
                <a:sym typeface="Century Gothic"/>
              </a:rPr>
            </a:br>
            <a:r>
              <a:rPr lang="it-IT" sz="2400">
                <a:latin typeface="Century Gothic"/>
                <a:ea typeface="Century Gothic"/>
                <a:cs typeface="Century Gothic"/>
                <a:sym typeface="Century Gothic"/>
              </a:rPr>
              <a:t>and external communication skills of the team</a:t>
            </a:r>
            <a:endParaRPr/>
          </a:p>
        </p:txBody>
      </p:sp>
      <p:grpSp>
        <p:nvGrpSpPr>
          <p:cNvPr id="504" name="Google Shape;504;p31"/>
          <p:cNvGrpSpPr/>
          <p:nvPr/>
        </p:nvGrpSpPr>
        <p:grpSpPr>
          <a:xfrm flipH="1">
            <a:off x="4308533" y="0"/>
            <a:ext cx="7883467" cy="6858000"/>
            <a:chOff x="0" y="0"/>
            <a:chExt cx="7883467" cy="6858000"/>
          </a:xfrm>
        </p:grpSpPr>
        <p:sp>
          <p:nvSpPr>
            <p:cNvPr id="505" name="Google Shape;505;p3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506" name="Google Shape;506;p3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07" name="Google Shape;507;p3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508" name="Google Shape;508;p31"/>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509" name="Google Shape;509;p31"/>
          <p:cNvSpPr txBox="1"/>
          <p:nvPr/>
        </p:nvSpPr>
        <p:spPr>
          <a:xfrm>
            <a:off x="4515100" y="1951675"/>
            <a:ext cx="7488300" cy="4248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4 Assignment</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rPr lang="it-IT" sz="1800">
                <a:solidFill>
                  <a:schemeClr val="dk1"/>
                </a:solidFill>
                <a:latin typeface="Century Gothic"/>
                <a:ea typeface="Century Gothic"/>
                <a:cs typeface="Century Gothic"/>
                <a:sym typeface="Century Gothic"/>
              </a:rPr>
              <a:t>By using template 7d, the trainer asks the teams to design the communication plan for their project and to integrate it with the sustainability components.</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7" marR="0" rtl="0" algn="ctr">
              <a:spcBef>
                <a:spcPts val="0"/>
              </a:spcBef>
              <a:spcAft>
                <a:spcPts val="0"/>
              </a:spcAft>
              <a:buNone/>
            </a:pPr>
            <a:r>
              <a:rPr b="1" lang="it-IT" sz="1800">
                <a:solidFill>
                  <a:schemeClr val="dk1"/>
                </a:solidFill>
                <a:latin typeface="Century Gothic"/>
                <a:ea typeface="Century Gothic"/>
                <a:cs typeface="Century Gothic"/>
                <a:sym typeface="Century Gothic"/>
              </a:rPr>
              <a:t>Session 4 Activity</a:t>
            </a:r>
            <a:endParaRPr b="1"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rPr lang="it-IT" sz="1800">
                <a:solidFill>
                  <a:schemeClr val="dk1"/>
                </a:solidFill>
                <a:latin typeface="Century Gothic"/>
                <a:ea typeface="Century Gothic"/>
                <a:cs typeface="Century Gothic"/>
                <a:sym typeface="Century Gothic"/>
              </a:rPr>
              <a:t>Learning activity (group work): 2 weeks --&gt; template 7d part B</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rPr lang="it-IT" sz="1800">
                <a:solidFill>
                  <a:schemeClr val="dk1"/>
                </a:solidFill>
                <a:latin typeface="Century Gothic"/>
                <a:ea typeface="Century Gothic"/>
                <a:cs typeface="Century Gothic"/>
                <a:sym typeface="Century Gothic"/>
              </a:rPr>
              <a:t>«The Mediterranean diet»</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rPr lang="it-IT" sz="1800">
                <a:solidFill>
                  <a:schemeClr val="dk1"/>
                </a:solidFill>
                <a:latin typeface="Century Gothic"/>
                <a:ea typeface="Century Gothic"/>
                <a:cs typeface="Century Gothic"/>
                <a:sym typeface="Century Gothic"/>
              </a:rPr>
              <a:t> </a:t>
            </a:r>
            <a:endParaRPr sz="1800">
              <a:solidFill>
                <a:schemeClr val="dk1"/>
              </a:solidFill>
              <a:latin typeface="Century Gothic"/>
              <a:ea typeface="Century Gothic"/>
              <a:cs typeface="Century Gothic"/>
              <a:sym typeface="Century Gothic"/>
            </a:endParaRPr>
          </a:p>
          <a:p>
            <a:pPr indent="0" lvl="0" marL="179387" marR="0" rtl="0" algn="just">
              <a:spcBef>
                <a:spcPts val="0"/>
              </a:spcBef>
              <a:spcAft>
                <a:spcPts val="0"/>
              </a:spcAft>
              <a:buNone/>
            </a:pPr>
            <a:r>
              <a:rPr lang="it-IT" sz="1800">
                <a:solidFill>
                  <a:schemeClr val="dk1"/>
                </a:solidFill>
                <a:latin typeface="Century Gothic"/>
                <a:ea typeface="Century Gothic"/>
                <a:cs typeface="Century Gothic"/>
                <a:sym typeface="Century Gothic"/>
              </a:rPr>
              <a:t>By following template 7d part B, students are invited to develop a communication campaign on the Mediterranean diet.</a:t>
            </a:r>
            <a:endParaRPr sz="1800">
              <a:solidFill>
                <a:schemeClr val="dk1"/>
              </a:solidFill>
              <a:latin typeface="Century Gothic"/>
              <a:ea typeface="Century Gothic"/>
              <a:cs typeface="Century Gothic"/>
              <a:sym typeface="Century Gothic"/>
            </a:endParaRPr>
          </a:p>
          <a:p>
            <a:pPr indent="0" lvl="0" marL="179388"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pic>
        <p:nvPicPr>
          <p:cNvPr descr="Immagine che contiene testo&#10;&#10;Descrizione generata automaticamente" id="510" name="Google Shape;510;p31"/>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3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16" name="Google Shape;516;p32"/>
          <p:cNvSpPr txBox="1"/>
          <p:nvPr>
            <p:ph type="title"/>
          </p:nvPr>
        </p:nvSpPr>
        <p:spPr>
          <a:xfrm>
            <a:off x="457171" y="1080976"/>
            <a:ext cx="3527762" cy="4277802"/>
          </a:xfrm>
          <a:prstGeom prst="rect">
            <a:avLst/>
          </a:prstGeom>
          <a:noFill/>
          <a:ln>
            <a:noFill/>
          </a:ln>
        </p:spPr>
        <p:txBody>
          <a:bodyPr anchorCtr="0" anchor="ctr" bIns="91425" lIns="109725" spcFirstLastPara="1" rIns="109725" wrap="square" tIns="109725">
            <a:normAutofit/>
          </a:bodyPr>
          <a:lstStyle/>
          <a:p>
            <a:pPr indent="0" lvl="0" marL="50800" rtl="0" algn="l">
              <a:lnSpc>
                <a:spcPct val="130000"/>
              </a:lnSpc>
              <a:spcBef>
                <a:spcPts val="0"/>
              </a:spcBef>
              <a:spcAft>
                <a:spcPts val="0"/>
              </a:spcAft>
              <a:buClr>
                <a:srgbClr val="3F3F3F"/>
              </a:buClr>
              <a:buSzPts val="3200"/>
              <a:buFont typeface="Century Gothic"/>
              <a:buNone/>
            </a:pPr>
            <a:r>
              <a:rPr lang="it-IT">
                <a:latin typeface="Century Gothic"/>
                <a:ea typeface="Century Gothic"/>
                <a:cs typeface="Century Gothic"/>
                <a:sym typeface="Century Gothic"/>
              </a:rPr>
              <a:t>Real case scenarios</a:t>
            </a:r>
            <a:endParaRPr>
              <a:latin typeface="Century Gothic"/>
              <a:ea typeface="Century Gothic"/>
              <a:cs typeface="Century Gothic"/>
              <a:sym typeface="Century Gothic"/>
            </a:endParaRPr>
          </a:p>
        </p:txBody>
      </p:sp>
      <p:grpSp>
        <p:nvGrpSpPr>
          <p:cNvPr id="517" name="Google Shape;517;p32"/>
          <p:cNvGrpSpPr/>
          <p:nvPr/>
        </p:nvGrpSpPr>
        <p:grpSpPr>
          <a:xfrm flipH="1">
            <a:off x="4308533" y="0"/>
            <a:ext cx="7883467" cy="6858000"/>
            <a:chOff x="0" y="0"/>
            <a:chExt cx="7883467" cy="6858000"/>
          </a:xfrm>
        </p:grpSpPr>
        <p:sp>
          <p:nvSpPr>
            <p:cNvPr id="518" name="Google Shape;518;p3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eiryo"/>
                <a:ea typeface="Meiryo"/>
                <a:cs typeface="Meiryo"/>
                <a:sym typeface="Meiryo"/>
              </a:endParaRPr>
            </a:p>
          </p:txBody>
        </p:sp>
        <p:sp>
          <p:nvSpPr>
            <p:cNvPr id="519" name="Google Shape;519;p3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20" name="Google Shape;520;p3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id="521" name="Google Shape;521;p32"/>
          <p:cNvPicPr preferRelativeResize="0"/>
          <p:nvPr>
            <p:ph idx="1" type="body"/>
          </p:nvPr>
        </p:nvPicPr>
        <p:blipFill rotWithShape="1">
          <a:blip r:embed="rId3">
            <a:alphaModFix/>
          </a:blip>
          <a:srcRect b="0" l="0" r="0" t="0"/>
          <a:stretch/>
        </p:blipFill>
        <p:spPr>
          <a:xfrm>
            <a:off x="130719" y="39777"/>
            <a:ext cx="2623021" cy="697706"/>
          </a:xfrm>
          <a:prstGeom prst="rect">
            <a:avLst/>
          </a:prstGeom>
          <a:noFill/>
          <a:ln>
            <a:noFill/>
          </a:ln>
        </p:spPr>
      </p:pic>
      <p:sp>
        <p:nvSpPr>
          <p:cNvPr id="522" name="Google Shape;522;p32"/>
          <p:cNvSpPr txBox="1"/>
          <p:nvPr/>
        </p:nvSpPr>
        <p:spPr>
          <a:xfrm>
            <a:off x="4904901" y="1429157"/>
            <a:ext cx="7098452"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SCENARIO A – planning the end of the school year party</a:t>
            </a:r>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SCENARIO B – organizing your best friend birthday</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SCENARIO C – planning your summer vacation</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just">
              <a:spcBef>
                <a:spcPts val="0"/>
              </a:spcBef>
              <a:spcAft>
                <a:spcPts val="0"/>
              </a:spcAft>
              <a:buNone/>
            </a:pPr>
            <a:r>
              <a:rPr lang="it-IT" sz="1800">
                <a:solidFill>
                  <a:schemeClr val="dk1"/>
                </a:solidFill>
                <a:latin typeface="Century Gothic"/>
                <a:ea typeface="Century Gothic"/>
                <a:cs typeface="Century Gothic"/>
                <a:sym typeface="Century Gothic"/>
              </a:rPr>
              <a:t>SCENARIO D – organizing the fundraising for cleaning up the school area</a:t>
            </a:r>
            <a:endParaRPr/>
          </a:p>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a:p>
            <a:pPr indent="0" lvl="0" marL="0" marR="0" rtl="0" algn="ctr">
              <a:spcBef>
                <a:spcPts val="0"/>
              </a:spcBef>
              <a:spcAft>
                <a:spcPts val="0"/>
              </a:spcAft>
              <a:buNone/>
            </a:pPr>
            <a:r>
              <a:t/>
            </a:r>
            <a:endParaRPr sz="1800">
              <a:solidFill>
                <a:schemeClr val="dk1"/>
              </a:solidFill>
              <a:latin typeface="Century Gothic"/>
              <a:ea typeface="Century Gothic"/>
              <a:cs typeface="Century Gothic"/>
              <a:sym typeface="Century Gothic"/>
            </a:endParaRPr>
          </a:p>
        </p:txBody>
      </p:sp>
      <p:pic>
        <p:nvPicPr>
          <p:cNvPr descr="Immagine che contiene testo&#10;&#10;Descrizione generata automaticamente" id="523" name="Google Shape;523;p32"/>
          <p:cNvPicPr preferRelativeResize="0"/>
          <p:nvPr/>
        </p:nvPicPr>
        <p:blipFill rotWithShape="1">
          <a:blip r:embed="rId4">
            <a:alphaModFix/>
          </a:blip>
          <a:srcRect b="0" l="0" r="0" t="0"/>
          <a:stretch/>
        </p:blipFill>
        <p:spPr>
          <a:xfrm>
            <a:off x="9668224" y="39777"/>
            <a:ext cx="2633627" cy="75126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33"/>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29" name="Google Shape;529;p33"/>
          <p:cNvSpPr txBox="1"/>
          <p:nvPr>
            <p:ph type="title"/>
          </p:nvPr>
        </p:nvSpPr>
        <p:spPr>
          <a:xfrm>
            <a:off x="678122" y="955990"/>
            <a:ext cx="5766262" cy="823431"/>
          </a:xfrm>
          <a:prstGeom prst="rect">
            <a:avLst/>
          </a:prstGeom>
          <a:noFill/>
          <a:ln>
            <a:noFill/>
          </a:ln>
        </p:spPr>
        <p:txBody>
          <a:bodyPr anchorCtr="0" anchor="b" bIns="91425" lIns="109725" spcFirstLastPara="1" rIns="109725" wrap="square" tIns="109725">
            <a:normAutofit/>
          </a:bodyPr>
          <a:lstStyle/>
          <a:p>
            <a:pPr indent="0" lvl="0" marL="0" rtl="0" algn="l">
              <a:lnSpc>
                <a:spcPct val="130000"/>
              </a:lnSpc>
              <a:spcBef>
                <a:spcPts val="0"/>
              </a:spcBef>
              <a:spcAft>
                <a:spcPts val="0"/>
              </a:spcAft>
              <a:buClr>
                <a:srgbClr val="3F3F3F"/>
              </a:buClr>
              <a:buSzPts val="3200"/>
              <a:buFont typeface="Century Gothic"/>
              <a:buNone/>
            </a:pPr>
            <a:r>
              <a:rPr lang="it-IT">
                <a:latin typeface="Century Gothic"/>
                <a:ea typeface="Century Gothic"/>
                <a:cs typeface="Century Gothic"/>
                <a:sym typeface="Century Gothic"/>
              </a:rPr>
              <a:t>Thanks for your attention!</a:t>
            </a:r>
            <a:endParaRPr/>
          </a:p>
        </p:txBody>
      </p:sp>
      <p:sp>
        <p:nvSpPr>
          <p:cNvPr id="530" name="Google Shape;530;p33"/>
          <p:cNvSpPr/>
          <p:nvPr/>
        </p:nvSpPr>
        <p:spPr>
          <a:xfrm>
            <a:off x="6504167" y="0"/>
            <a:ext cx="5687681" cy="5708856"/>
          </a:xfrm>
          <a:custGeom>
            <a:rect b="b" l="l" r="r" t="t"/>
            <a:pathLst>
              <a:path extrusionOk="0" h="5708856" w="5687681">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31" name="Google Shape;531;p33"/>
          <p:cNvSpPr/>
          <p:nvPr/>
        </p:nvSpPr>
        <p:spPr>
          <a:xfrm>
            <a:off x="6325450" y="0"/>
            <a:ext cx="5866550" cy="5788550"/>
          </a:xfrm>
          <a:custGeom>
            <a:rect b="b" l="l" r="r" t="t"/>
            <a:pathLst>
              <a:path extrusionOk="0" h="5788550" w="5798121">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532" name="Google Shape;532;p33"/>
          <p:cNvSpPr/>
          <p:nvPr/>
        </p:nvSpPr>
        <p:spPr>
          <a:xfrm>
            <a:off x="6623734" y="0"/>
            <a:ext cx="5568114" cy="5577748"/>
          </a:xfrm>
          <a:custGeom>
            <a:rect b="b" l="l" r="r" t="t"/>
            <a:pathLst>
              <a:path extrusionOk="0" h="5577748" w="5568114">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533" name="Google Shape;533;p33"/>
          <p:cNvPicPr preferRelativeResize="0"/>
          <p:nvPr>
            <p:ph idx="1" type="body"/>
          </p:nvPr>
        </p:nvPicPr>
        <p:blipFill rotWithShape="1">
          <a:blip r:embed="rId3">
            <a:alphaModFix/>
          </a:blip>
          <a:srcRect b="0" l="0" r="0" t="0"/>
          <a:stretch/>
        </p:blipFill>
        <p:spPr>
          <a:xfrm>
            <a:off x="6890976" y="2021168"/>
            <a:ext cx="5086880" cy="1360741"/>
          </a:xfrm>
          <a:prstGeom prst="rect">
            <a:avLst/>
          </a:prstGeom>
          <a:noFill/>
          <a:ln>
            <a:noFill/>
          </a:ln>
        </p:spPr>
      </p:pic>
      <p:pic>
        <p:nvPicPr>
          <p:cNvPr descr="Immagine che contiene testo&#10;&#10;Descrizione generata automaticamente" id="534" name="Google Shape;534;p33"/>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535" name="Google Shape;535;p33"/>
          <p:cNvSpPr txBox="1"/>
          <p:nvPr/>
        </p:nvSpPr>
        <p:spPr>
          <a:xfrm>
            <a:off x="1004018" y="6037177"/>
            <a:ext cx="5205951"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it-IT" sz="800">
                <a:solidFill>
                  <a:schemeClr val="dk1"/>
                </a:solidFill>
                <a:latin typeface="Century Gothic"/>
                <a:ea typeface="Century Gothic"/>
                <a:cs typeface="Century Gothic"/>
                <a:sym typeface="Century Gothic"/>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a:p>
          <a:p>
            <a:pPr indent="0" lvl="0" marL="0" marR="0" rtl="0" algn="just">
              <a:spcBef>
                <a:spcPts val="0"/>
              </a:spcBef>
              <a:spcAft>
                <a:spcPts val="0"/>
              </a:spcAft>
              <a:buNone/>
            </a:pPr>
            <a:r>
              <a:rPr i="1" lang="it-IT" sz="800">
                <a:solidFill>
                  <a:schemeClr val="dk1"/>
                </a:solidFill>
                <a:latin typeface="Century Gothic"/>
                <a:ea typeface="Century Gothic"/>
                <a:cs typeface="Century Gothic"/>
                <a:sym typeface="Century Gothic"/>
              </a:rPr>
              <a:t>OUTSIDE - Open commUniTies for SustaInable DevelopmEnt Nr. 2020-1-IT02-KA201-079803 </a:t>
            </a:r>
            <a:endParaRPr/>
          </a:p>
          <a:p>
            <a:pPr indent="0" lvl="0" marL="0" marR="0" rtl="0" algn="just">
              <a:spcBef>
                <a:spcPts val="0"/>
              </a:spcBef>
              <a:spcAft>
                <a:spcPts val="0"/>
              </a:spcAft>
              <a:buNone/>
            </a:pPr>
            <a:r>
              <a:t/>
            </a:r>
            <a:endParaRPr i="1" sz="800">
              <a:solidFill>
                <a:schemeClr val="dk1"/>
              </a:solidFill>
              <a:latin typeface="Century Gothic"/>
              <a:ea typeface="Century Gothic"/>
              <a:cs typeface="Century Gothic"/>
              <a:sym typeface="Century Gothic"/>
            </a:endParaRPr>
          </a:p>
        </p:txBody>
      </p:sp>
      <p:pic>
        <p:nvPicPr>
          <p:cNvPr id="536" name="Google Shape;536;p33"/>
          <p:cNvPicPr preferRelativeResize="0"/>
          <p:nvPr/>
        </p:nvPicPr>
        <p:blipFill rotWithShape="1">
          <a:blip r:embed="rId5">
            <a:alphaModFix/>
          </a:blip>
          <a:srcRect b="0" l="0" r="0" t="0"/>
          <a:stretch/>
        </p:blipFill>
        <p:spPr>
          <a:xfrm>
            <a:off x="8155764" y="4536279"/>
            <a:ext cx="432987" cy="432987"/>
          </a:xfrm>
          <a:prstGeom prst="rect">
            <a:avLst/>
          </a:prstGeom>
          <a:noFill/>
          <a:ln>
            <a:noFill/>
          </a:ln>
        </p:spPr>
      </p:pic>
      <p:pic>
        <p:nvPicPr>
          <p:cNvPr id="537" name="Google Shape;537;p33"/>
          <p:cNvPicPr preferRelativeResize="0"/>
          <p:nvPr/>
        </p:nvPicPr>
        <p:blipFill rotWithShape="1">
          <a:blip r:embed="rId6">
            <a:alphaModFix/>
          </a:blip>
          <a:srcRect b="0" l="0" r="0" t="0"/>
          <a:stretch/>
        </p:blipFill>
        <p:spPr>
          <a:xfrm flipH="1">
            <a:off x="9896006" y="4480283"/>
            <a:ext cx="690044" cy="517533"/>
          </a:xfrm>
          <a:prstGeom prst="rect">
            <a:avLst/>
          </a:prstGeom>
          <a:noFill/>
          <a:ln>
            <a:noFill/>
          </a:ln>
        </p:spPr>
      </p:pic>
      <p:pic>
        <p:nvPicPr>
          <p:cNvPr id="538" name="Google Shape;538;p33"/>
          <p:cNvPicPr preferRelativeResize="0"/>
          <p:nvPr/>
        </p:nvPicPr>
        <p:blipFill rotWithShape="1">
          <a:blip r:embed="rId7">
            <a:alphaModFix/>
          </a:blip>
          <a:srcRect b="0" l="0" r="0" t="0"/>
          <a:stretch/>
        </p:blipFill>
        <p:spPr>
          <a:xfrm>
            <a:off x="8910468" y="4628106"/>
            <a:ext cx="856622" cy="249331"/>
          </a:xfrm>
          <a:prstGeom prst="rect">
            <a:avLst/>
          </a:prstGeom>
          <a:noFill/>
          <a:ln>
            <a:noFill/>
          </a:ln>
        </p:spPr>
      </p:pic>
      <p:pic>
        <p:nvPicPr>
          <p:cNvPr id="539" name="Google Shape;539;p33"/>
          <p:cNvPicPr preferRelativeResize="0"/>
          <p:nvPr/>
        </p:nvPicPr>
        <p:blipFill rotWithShape="1">
          <a:blip r:embed="rId8">
            <a:alphaModFix/>
          </a:blip>
          <a:srcRect b="0" l="0" r="0" t="0"/>
          <a:stretch/>
        </p:blipFill>
        <p:spPr>
          <a:xfrm>
            <a:off x="9408869" y="4943061"/>
            <a:ext cx="703841" cy="703841"/>
          </a:xfrm>
          <a:prstGeom prst="rect">
            <a:avLst/>
          </a:prstGeom>
          <a:noFill/>
          <a:ln>
            <a:noFill/>
          </a:ln>
        </p:spPr>
      </p:pic>
      <p:pic>
        <p:nvPicPr>
          <p:cNvPr id="540" name="Google Shape;540;p33"/>
          <p:cNvPicPr preferRelativeResize="0"/>
          <p:nvPr/>
        </p:nvPicPr>
        <p:blipFill rotWithShape="1">
          <a:blip r:embed="rId9">
            <a:alphaModFix/>
          </a:blip>
          <a:srcRect b="0" l="0" r="0" t="0"/>
          <a:stretch/>
        </p:blipFill>
        <p:spPr>
          <a:xfrm>
            <a:off x="8752670" y="3877114"/>
            <a:ext cx="340650" cy="623788"/>
          </a:xfrm>
          <a:prstGeom prst="rect">
            <a:avLst/>
          </a:prstGeom>
          <a:noFill/>
          <a:ln>
            <a:noFill/>
          </a:ln>
        </p:spPr>
      </p:pic>
      <p:pic>
        <p:nvPicPr>
          <p:cNvPr id="541" name="Google Shape;541;p33"/>
          <p:cNvPicPr preferRelativeResize="0"/>
          <p:nvPr/>
        </p:nvPicPr>
        <p:blipFill rotWithShape="1">
          <a:blip r:embed="rId10">
            <a:alphaModFix/>
          </a:blip>
          <a:srcRect b="0" l="0" r="0" t="0"/>
          <a:stretch/>
        </p:blipFill>
        <p:spPr>
          <a:xfrm>
            <a:off x="7821356" y="3915374"/>
            <a:ext cx="521233" cy="521233"/>
          </a:xfrm>
          <a:prstGeom prst="rect">
            <a:avLst/>
          </a:prstGeom>
          <a:noFill/>
          <a:ln>
            <a:noFill/>
          </a:ln>
        </p:spPr>
      </p:pic>
      <p:pic>
        <p:nvPicPr>
          <p:cNvPr id="542" name="Google Shape;542;p33"/>
          <p:cNvPicPr preferRelativeResize="0"/>
          <p:nvPr/>
        </p:nvPicPr>
        <p:blipFill rotWithShape="1">
          <a:blip r:embed="rId11">
            <a:alphaModFix/>
          </a:blip>
          <a:srcRect b="0" l="0" r="0" t="0"/>
          <a:stretch/>
        </p:blipFill>
        <p:spPr>
          <a:xfrm>
            <a:off x="10266309" y="3822314"/>
            <a:ext cx="690044" cy="623788"/>
          </a:xfrm>
          <a:prstGeom prst="rect">
            <a:avLst/>
          </a:prstGeom>
          <a:noFill/>
          <a:ln>
            <a:noFill/>
          </a:ln>
        </p:spPr>
      </p:pic>
      <p:pic>
        <p:nvPicPr>
          <p:cNvPr id="543" name="Google Shape;543;p33"/>
          <p:cNvPicPr preferRelativeResize="0"/>
          <p:nvPr/>
        </p:nvPicPr>
        <p:blipFill rotWithShape="1">
          <a:blip r:embed="rId12">
            <a:alphaModFix/>
          </a:blip>
          <a:srcRect b="0" l="0" r="0" t="0"/>
          <a:stretch/>
        </p:blipFill>
        <p:spPr>
          <a:xfrm>
            <a:off x="8676762" y="5029048"/>
            <a:ext cx="416558" cy="374030"/>
          </a:xfrm>
          <a:prstGeom prst="rect">
            <a:avLst/>
          </a:prstGeom>
          <a:noFill/>
          <a:ln>
            <a:noFill/>
          </a:ln>
        </p:spPr>
      </p:pic>
      <p:pic>
        <p:nvPicPr>
          <p:cNvPr id="544" name="Google Shape;544;p33"/>
          <p:cNvPicPr preferRelativeResize="0"/>
          <p:nvPr/>
        </p:nvPicPr>
        <p:blipFill rotWithShape="1">
          <a:blip r:embed="rId13">
            <a:alphaModFix/>
          </a:blip>
          <a:srcRect b="0" l="0" r="0" t="0"/>
          <a:stretch/>
        </p:blipFill>
        <p:spPr>
          <a:xfrm>
            <a:off x="9540211" y="3915374"/>
            <a:ext cx="537851" cy="53072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2021-02-22T10:22:49Z</dcterms:created>
  <dc:creator>Luca Pagliaricci</dc:creator>
</cp:coreProperties>
</file>