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Lst>
  <p:sldSz cy="6858000" cx="12192000"/>
  <p:notesSz cx="6858000" cy="9144000"/>
  <p:embeddedFontLst>
    <p:embeddedFont>
      <p:font typeface="Century Gothic"/>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8" roundtripDataSignature="AMtx7miuLbc9fZHtdaqyUfcOydT34Yebt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5D8C89F-FB16-4605-A0F5-4B6A6ED2B79E}">
  <a:tblStyle styleId="{E5D8C89F-FB16-4605-A0F5-4B6A6ED2B79E}" styleName="Table_0">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CenturyGothic-regular.fntdata"/><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CenturyGothic-italic.fntdata"/><Relationship Id="rId25" Type="http://schemas.openxmlformats.org/officeDocument/2006/relationships/font" Target="fonts/CenturyGothic-bold.fntdata"/><Relationship Id="rId28" Type="http://customschemas.google.com/relationships/presentationmetadata" Target="metadata"/><Relationship Id="rId27" Type="http://schemas.openxmlformats.org/officeDocument/2006/relationships/font" Target="fonts/CenturyGothic-boldItalic.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6" name="Google Shape;146;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0" name="Google Shape;16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03ede1746f_0_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6" name="Google Shape;176;g103ede1746f_0_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1064da25268_0_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3" name="Google Shape;193;g1064da25268_0_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g1064da25268_3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5" name="Google Shape;205;g1064da25268_3_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1064da25268_3_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1" name="Google Shape;221;g1064da25268_3_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1064da25268_3_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4" name="Google Shape;234;g1064da25268_3_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105997fed00_0_1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0" name="Google Shape;250;g105997fed00_0_1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1064da25268_3_1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6" name="Google Shape;266;g1064da25268_3_1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105997fed00_0_2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0" name="Google Shape;280;g105997fed00_0_2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105997fed00_0_2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2" name="Google Shape;292;g105997fed00_0_2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105997fed00_0_2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8" name="Google Shape;308;g105997fed00_0_2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106cabe4cfe_0_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4" name="Google Shape;324;g106cabe4cfe_0_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105997fed00_0_3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8" name="Google Shape;338;g105997fed00_0_30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1064da25268_3_1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1" name="Google Shape;351;g1064da25268_3_1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g106cabe4cfe_0_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4" name="Google Shape;364;g106cabe4cfe_0_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106cabe4cfe_0_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80" name="Google Shape;380;g106cabe4cfe_0_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6"/>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 name="Google Shape;12;p6"/>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3" name="Google Shape;13;p6"/>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14" name="Google Shape;14;p6"/>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5" name="Google Shape;15;p6"/>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16" name="Google Shape;16;p6"/>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17" name="Google Shape;17;p6"/>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 name="Google Shape;18;p6"/>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 name="Google Shape;19;p6"/>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7"/>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2" name="Google Shape;22;p7"/>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23" name="Google Shape;23;p7"/>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4" name="Google Shape;24;p7"/>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25" name="Google Shape;25;p7"/>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26" name="Google Shape;26;p7"/>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grpSp>
        <p:nvGrpSpPr>
          <p:cNvPr id="28" name="Google Shape;28;p8"/>
          <p:cNvGrpSpPr/>
          <p:nvPr/>
        </p:nvGrpSpPr>
        <p:grpSpPr>
          <a:xfrm>
            <a:off x="3124577" y="0"/>
            <a:ext cx="4389519" cy="2916937"/>
            <a:chOff x="3124577" y="0"/>
            <a:chExt cx="4389519" cy="2916937"/>
          </a:xfrm>
        </p:grpSpPr>
        <p:sp>
          <p:nvSpPr>
            <p:cNvPr id="29" name="Google Shape;29;p8"/>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 name="Google Shape;30;p8"/>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 name="Google Shape;31;p8"/>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 name="Google Shape;32;p8"/>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33" name="Google Shape;33;p8"/>
          <p:cNvGrpSpPr/>
          <p:nvPr/>
        </p:nvGrpSpPr>
        <p:grpSpPr>
          <a:xfrm>
            <a:off x="8122942" y="0"/>
            <a:ext cx="4069058" cy="3547008"/>
            <a:chOff x="8122942" y="0"/>
            <a:chExt cx="4069058" cy="3547008"/>
          </a:xfrm>
        </p:grpSpPr>
        <p:sp>
          <p:nvSpPr>
            <p:cNvPr id="34" name="Google Shape;34;p8"/>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 name="Google Shape;35;p8"/>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 name="Google Shape;36;p8"/>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7" name="Google Shape;37;p8"/>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38" name="Google Shape;38;p8"/>
          <p:cNvGrpSpPr/>
          <p:nvPr/>
        </p:nvGrpSpPr>
        <p:grpSpPr>
          <a:xfrm>
            <a:off x="-1" y="1355238"/>
            <a:ext cx="4381339" cy="5510713"/>
            <a:chOff x="0" y="1347287"/>
            <a:chExt cx="4259808" cy="5510713"/>
          </a:xfrm>
        </p:grpSpPr>
        <p:sp>
          <p:nvSpPr>
            <p:cNvPr id="39" name="Google Shape;39;p8"/>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 name="Google Shape;40;p8"/>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 name="Google Shape;41;p8"/>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 name="Google Shape;42;p8"/>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43" name="Google Shape;43;p8"/>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44" name="Google Shape;44;p8"/>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45" name="Google Shape;45;p8"/>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46" name="Google Shape;46;p8"/>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47" name="Google Shape;47;p8"/>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5" name="Shape 55"/>
        <p:cNvGrpSpPr/>
        <p:nvPr/>
      </p:nvGrpSpPr>
      <p:grpSpPr>
        <a:xfrm>
          <a:off x="0" y="0"/>
          <a:ext cx="0" cy="0"/>
          <a:chOff x="0" y="0"/>
          <a:chExt cx="0" cy="0"/>
        </a:xfrm>
      </p:grpSpPr>
      <p:sp>
        <p:nvSpPr>
          <p:cNvPr id="56" name="Google Shape;56;g105997fed00_0_135"/>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57" name="Google Shape;57;g105997fed00_0_135"/>
          <p:cNvSpPr txBox="1"/>
          <p:nvPr>
            <p:ph type="ctrTitle"/>
          </p:nvPr>
        </p:nvSpPr>
        <p:spPr>
          <a:xfrm>
            <a:off x="4654295" y="1346268"/>
            <a:ext cx="7060200" cy="3285300"/>
          </a:xfrm>
          <a:prstGeom prst="rect">
            <a:avLst/>
          </a:prstGeom>
          <a:noFill/>
          <a:ln>
            <a:noFill/>
          </a:ln>
        </p:spPr>
        <p:txBody>
          <a:bodyPr anchorCtr="0" anchor="b" bIns="91425" lIns="109725" spcFirstLastPara="1" rIns="109725" wrap="square" tIns="109725">
            <a:noAutofit/>
          </a:bodyPr>
          <a:lstStyle>
            <a:lvl1pPr lvl="0" rtl="0" algn="l">
              <a:lnSpc>
                <a:spcPct val="120000"/>
              </a:lnSpc>
              <a:spcBef>
                <a:spcPts val="0"/>
              </a:spcBef>
              <a:spcAft>
                <a:spcPts val="0"/>
              </a:spcAft>
              <a:buClr>
                <a:srgbClr val="262626"/>
              </a:buClr>
              <a:buSzPts val="5400"/>
              <a:buFont typeface="Meiryo"/>
              <a:buNone/>
              <a:defRPr sz="5400">
                <a:solidFill>
                  <a:srgbClr val="262626"/>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8" name="Google Shape;58;g105997fed00_0_135"/>
          <p:cNvSpPr txBox="1"/>
          <p:nvPr>
            <p:ph idx="1" type="subTitle"/>
          </p:nvPr>
        </p:nvSpPr>
        <p:spPr>
          <a:xfrm>
            <a:off x="4662312" y="4631475"/>
            <a:ext cx="7052100" cy="1150200"/>
          </a:xfrm>
          <a:prstGeom prst="rect">
            <a:avLst/>
          </a:prstGeom>
          <a:noFill/>
          <a:ln>
            <a:noFill/>
          </a:ln>
        </p:spPr>
        <p:txBody>
          <a:bodyPr anchorCtr="0" anchor="t" bIns="91425" lIns="109725" spcFirstLastPara="1" rIns="109725" wrap="square" tIns="109725">
            <a:normAutofit/>
          </a:bodyPr>
          <a:lstStyle>
            <a:lvl1pPr lvl="0" rtl="0" algn="l">
              <a:lnSpc>
                <a:spcPct val="130000"/>
              </a:lnSpc>
              <a:spcBef>
                <a:spcPts val="930"/>
              </a:spcBef>
              <a:spcAft>
                <a:spcPts val="0"/>
              </a:spcAft>
              <a:buClr>
                <a:srgbClr val="262626"/>
              </a:buClr>
              <a:buSzPts val="2400"/>
              <a:buNone/>
              <a:defRPr sz="2400">
                <a:solidFill>
                  <a:srgbClr val="262626"/>
                </a:solidFill>
              </a:defRPr>
            </a:lvl1pPr>
            <a:lvl2pPr lvl="1" rtl="0" algn="ctr">
              <a:lnSpc>
                <a:spcPct val="140000"/>
              </a:lnSpc>
              <a:spcBef>
                <a:spcPts val="930"/>
              </a:spcBef>
              <a:spcAft>
                <a:spcPts val="0"/>
              </a:spcAft>
              <a:buClr>
                <a:srgbClr val="3F3F3F"/>
              </a:buClr>
              <a:buSzPts val="2000"/>
              <a:buNone/>
              <a:defRPr sz="2000"/>
            </a:lvl2pPr>
            <a:lvl3pPr lvl="2" rtl="0" algn="ctr">
              <a:lnSpc>
                <a:spcPct val="140000"/>
              </a:lnSpc>
              <a:spcBef>
                <a:spcPts val="930"/>
              </a:spcBef>
              <a:spcAft>
                <a:spcPts val="0"/>
              </a:spcAft>
              <a:buClr>
                <a:srgbClr val="3F3F3F"/>
              </a:buClr>
              <a:buSzPts val="1800"/>
              <a:buNone/>
              <a:defRPr sz="1800"/>
            </a:lvl3pPr>
            <a:lvl4pPr lvl="3" rtl="0" algn="ctr">
              <a:lnSpc>
                <a:spcPct val="140000"/>
              </a:lnSpc>
              <a:spcBef>
                <a:spcPts val="930"/>
              </a:spcBef>
              <a:spcAft>
                <a:spcPts val="0"/>
              </a:spcAft>
              <a:buClr>
                <a:srgbClr val="3F3F3F"/>
              </a:buClr>
              <a:buSzPts val="1600"/>
              <a:buNone/>
              <a:defRPr sz="1600"/>
            </a:lvl4pPr>
            <a:lvl5pPr lvl="4" rtl="0" algn="ctr">
              <a:lnSpc>
                <a:spcPct val="140000"/>
              </a:lnSpc>
              <a:spcBef>
                <a:spcPts val="930"/>
              </a:spcBef>
              <a:spcAft>
                <a:spcPts val="0"/>
              </a:spcAft>
              <a:buClr>
                <a:srgbClr val="3F3F3F"/>
              </a:buClr>
              <a:buSzPts val="1600"/>
              <a:buNone/>
              <a:defRPr sz="1600"/>
            </a:lvl5pPr>
            <a:lvl6pPr lvl="5" rtl="0" algn="ctr">
              <a:lnSpc>
                <a:spcPct val="111000"/>
              </a:lnSpc>
              <a:spcBef>
                <a:spcPts val="930"/>
              </a:spcBef>
              <a:spcAft>
                <a:spcPts val="0"/>
              </a:spcAft>
              <a:buClr>
                <a:srgbClr val="188589"/>
              </a:buClr>
              <a:buSzPts val="1600"/>
              <a:buNone/>
              <a:defRPr sz="1600"/>
            </a:lvl6pPr>
            <a:lvl7pPr lvl="6" rtl="0" algn="ctr">
              <a:lnSpc>
                <a:spcPct val="111000"/>
              </a:lnSpc>
              <a:spcBef>
                <a:spcPts val="930"/>
              </a:spcBef>
              <a:spcAft>
                <a:spcPts val="0"/>
              </a:spcAft>
              <a:buClr>
                <a:srgbClr val="188589"/>
              </a:buClr>
              <a:buSzPts val="1600"/>
              <a:buNone/>
              <a:defRPr sz="1600"/>
            </a:lvl7pPr>
            <a:lvl8pPr lvl="7" rtl="0" algn="ctr">
              <a:lnSpc>
                <a:spcPct val="111000"/>
              </a:lnSpc>
              <a:spcBef>
                <a:spcPts val="930"/>
              </a:spcBef>
              <a:spcAft>
                <a:spcPts val="0"/>
              </a:spcAft>
              <a:buClr>
                <a:srgbClr val="188589"/>
              </a:buClr>
              <a:buSzPts val="1600"/>
              <a:buNone/>
              <a:defRPr sz="1600"/>
            </a:lvl8pPr>
            <a:lvl9pPr lvl="8" rtl="0" algn="ctr">
              <a:lnSpc>
                <a:spcPct val="111000"/>
              </a:lnSpc>
              <a:spcBef>
                <a:spcPts val="930"/>
              </a:spcBef>
              <a:spcAft>
                <a:spcPts val="0"/>
              </a:spcAft>
              <a:buClr>
                <a:srgbClr val="188589"/>
              </a:buClr>
              <a:buSzPts val="1600"/>
              <a:buNone/>
              <a:defRPr sz="1600"/>
            </a:lvl9pPr>
          </a:lstStyle>
          <a:p/>
        </p:txBody>
      </p:sp>
      <p:sp>
        <p:nvSpPr>
          <p:cNvPr id="59" name="Google Shape;59;g105997fed00_0_135"/>
          <p:cNvSpPr txBox="1"/>
          <p:nvPr>
            <p:ph idx="10" type="dt"/>
          </p:nvPr>
        </p:nvSpPr>
        <p:spPr>
          <a:xfrm>
            <a:off x="4654295" y="617415"/>
            <a:ext cx="71238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0" name="Google Shape;60;g105997fed00_0_135"/>
          <p:cNvSpPr txBox="1"/>
          <p:nvPr>
            <p:ph idx="11" type="ftr"/>
          </p:nvPr>
        </p:nvSpPr>
        <p:spPr>
          <a:xfrm>
            <a:off x="4654295" y="6170490"/>
            <a:ext cx="55884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1" name="Google Shape;61;g105997fed00_0_135"/>
          <p:cNvSpPr txBox="1"/>
          <p:nvPr>
            <p:ph idx="12" type="sldNum"/>
          </p:nvPr>
        </p:nvSpPr>
        <p:spPr>
          <a:xfrm>
            <a:off x="10515600" y="6170490"/>
            <a:ext cx="1198800"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r">
              <a:spcBef>
                <a:spcPts val="0"/>
              </a:spcBef>
              <a:spcAft>
                <a:spcPts val="0"/>
              </a:spcAft>
              <a:buNone/>
            </a:pPr>
            <a:fld id="{00000000-1234-1234-1234-123412341234}" type="slidenum">
              <a:rPr lang="it-IT"/>
              <a:t>‹#›</a:t>
            </a:fld>
            <a:endParaRPr/>
          </a:p>
        </p:txBody>
      </p:sp>
      <p:sp>
        <p:nvSpPr>
          <p:cNvPr id="62" name="Google Shape;62;g105997fed00_0_135"/>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3" name="Google Shape;63;g105997fed00_0_135"/>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4" name="Google Shape;64;g105997fed00_0_135"/>
          <p:cNvSpPr/>
          <p:nvPr/>
        </p:nvSpPr>
        <p:spPr>
          <a:xfrm>
            <a:off x="924161" y="0"/>
            <a:ext cx="2262979"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5" name="Shape 65"/>
        <p:cNvGrpSpPr/>
        <p:nvPr/>
      </p:nvGrpSpPr>
      <p:grpSpPr>
        <a:xfrm>
          <a:off x="0" y="0"/>
          <a:ext cx="0" cy="0"/>
          <a:chOff x="0" y="0"/>
          <a:chExt cx="0" cy="0"/>
        </a:xfrm>
      </p:grpSpPr>
      <p:sp>
        <p:nvSpPr>
          <p:cNvPr id="66" name="Google Shape;66;g105997fed00_0_145"/>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7" name="Google Shape;67;g105997fed00_0_145"/>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68" name="Google Shape;68;g105997fed00_0_145"/>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69" name="Google Shape;69;g105997fed00_0_145"/>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70" name="Google Shape;70;g105997fed00_0_145"/>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1" name="Shape 71"/>
        <p:cNvGrpSpPr/>
        <p:nvPr/>
      </p:nvGrpSpPr>
      <p:grpSpPr>
        <a:xfrm>
          <a:off x="0" y="0"/>
          <a:ext cx="0" cy="0"/>
          <a:chOff x="0" y="0"/>
          <a:chExt cx="0" cy="0"/>
        </a:xfrm>
      </p:grpSpPr>
      <p:grpSp>
        <p:nvGrpSpPr>
          <p:cNvPr id="72" name="Google Shape;72;g105997fed00_0_151"/>
          <p:cNvGrpSpPr/>
          <p:nvPr/>
        </p:nvGrpSpPr>
        <p:grpSpPr>
          <a:xfrm>
            <a:off x="3124577" y="0"/>
            <a:ext cx="4389519" cy="2916937"/>
            <a:chOff x="3124577" y="0"/>
            <a:chExt cx="4389519" cy="2916937"/>
          </a:xfrm>
        </p:grpSpPr>
        <p:sp>
          <p:nvSpPr>
            <p:cNvPr id="73" name="Google Shape;73;g105997fed00_0_151"/>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4" name="Google Shape;74;g105997fed00_0_151"/>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5" name="Google Shape;75;g105997fed00_0_151"/>
            <p:cNvSpPr/>
            <p:nvPr/>
          </p:nvSpPr>
          <p:spPr>
            <a:xfrm>
              <a:off x="3232490" y="0"/>
              <a:ext cx="4161496" cy="2820451"/>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6" name="Google Shape;76;g105997fed00_0_151"/>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77" name="Google Shape;77;g105997fed00_0_151"/>
          <p:cNvGrpSpPr/>
          <p:nvPr/>
        </p:nvGrpSpPr>
        <p:grpSpPr>
          <a:xfrm>
            <a:off x="8122942" y="0"/>
            <a:ext cx="4069058" cy="3547008"/>
            <a:chOff x="8122942" y="0"/>
            <a:chExt cx="4069058" cy="3547008"/>
          </a:xfrm>
        </p:grpSpPr>
        <p:sp>
          <p:nvSpPr>
            <p:cNvPr id="78" name="Google Shape;78;g105997fed00_0_151"/>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9" name="Google Shape;79;g105997fed00_0_151"/>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0" name="Google Shape;80;g105997fed00_0_151"/>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1" name="Google Shape;81;g105997fed00_0_151"/>
            <p:cNvSpPr/>
            <p:nvPr/>
          </p:nvSpPr>
          <p:spPr>
            <a:xfrm flipH="1">
              <a:off x="8238407" y="9274"/>
              <a:ext cx="395328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82" name="Google Shape;82;g105997fed00_0_151"/>
          <p:cNvGrpSpPr/>
          <p:nvPr/>
        </p:nvGrpSpPr>
        <p:grpSpPr>
          <a:xfrm>
            <a:off x="-1" y="1355238"/>
            <a:ext cx="4381213" cy="5510713"/>
            <a:chOff x="0" y="1347287"/>
            <a:chExt cx="4259808" cy="5510713"/>
          </a:xfrm>
        </p:grpSpPr>
        <p:sp>
          <p:nvSpPr>
            <p:cNvPr id="83" name="Google Shape;83;g105997fed00_0_151"/>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4" name="Google Shape;84;g105997fed00_0_151"/>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5" name="Google Shape;85;g105997fed00_0_151"/>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6" name="Google Shape;86;g105997fed00_0_151"/>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87" name="Google Shape;87;g105997fed00_0_151"/>
          <p:cNvSpPr txBox="1"/>
          <p:nvPr>
            <p:ph type="title"/>
          </p:nvPr>
        </p:nvSpPr>
        <p:spPr>
          <a:xfrm>
            <a:off x="4654296" y="3420734"/>
            <a:ext cx="6666000" cy="2129700"/>
          </a:xfrm>
          <a:prstGeom prst="rect">
            <a:avLst/>
          </a:prstGeom>
          <a:noFill/>
          <a:ln>
            <a:noFill/>
          </a:ln>
        </p:spPr>
        <p:txBody>
          <a:bodyPr anchorCtr="0" anchor="b" bIns="91425" lIns="109725" spcFirstLastPara="1" rIns="109725" wrap="square" tIns="109725">
            <a:noAutofit/>
          </a:bodyPr>
          <a:lstStyle>
            <a:lvl1pPr lvl="0" rtl="0" algn="l">
              <a:lnSpc>
                <a:spcPct val="110000"/>
              </a:lnSpc>
              <a:spcBef>
                <a:spcPts val="0"/>
              </a:spcBef>
              <a:spcAft>
                <a:spcPts val="0"/>
              </a:spcAft>
              <a:buClr>
                <a:srgbClr val="3F3F3F"/>
              </a:buClr>
              <a:buSzPts val="4800"/>
              <a:buFont typeface="Meiryo"/>
              <a:buNone/>
              <a:defRPr sz="4800" cap="none">
                <a:solidFill>
                  <a:srgbClr val="3F3F3F"/>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8" name="Google Shape;88;g105997fed00_0_151"/>
          <p:cNvSpPr txBox="1"/>
          <p:nvPr>
            <p:ph idx="11" type="ftr"/>
          </p:nvPr>
        </p:nvSpPr>
        <p:spPr>
          <a:xfrm>
            <a:off x="4654296" y="6170490"/>
            <a:ext cx="57132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9" name="Google Shape;89;g105997fed00_0_151"/>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
        <p:nvSpPr>
          <p:cNvPr id="90" name="Google Shape;90;g105997fed00_0_151"/>
          <p:cNvSpPr txBox="1"/>
          <p:nvPr>
            <p:ph idx="1" type="body"/>
          </p:nvPr>
        </p:nvSpPr>
        <p:spPr>
          <a:xfrm>
            <a:off x="4654295" y="5550408"/>
            <a:ext cx="6666000" cy="5121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30000"/>
              </a:lnSpc>
              <a:spcBef>
                <a:spcPts val="0"/>
              </a:spcBef>
              <a:spcAft>
                <a:spcPts val="0"/>
              </a:spcAft>
              <a:buClr>
                <a:srgbClr val="3F3F3F"/>
              </a:buClr>
              <a:buSzPts val="2000"/>
              <a:buNone/>
              <a:defRPr sz="2000">
                <a:solidFill>
                  <a:srgbClr val="3F3F3F"/>
                </a:solidFill>
              </a:defRPr>
            </a:lvl1pPr>
            <a:lvl2pPr indent="-228600" lvl="1" marL="914400" rtl="0" algn="l">
              <a:lnSpc>
                <a:spcPct val="140000"/>
              </a:lnSpc>
              <a:spcBef>
                <a:spcPts val="930"/>
              </a:spcBef>
              <a:spcAft>
                <a:spcPts val="0"/>
              </a:spcAft>
              <a:buClr>
                <a:srgbClr val="888888"/>
              </a:buClr>
              <a:buSzPts val="2000"/>
              <a:buNone/>
              <a:defRPr sz="2000">
                <a:solidFill>
                  <a:srgbClr val="888888"/>
                </a:solidFill>
              </a:defRPr>
            </a:lvl2pPr>
            <a:lvl3pPr indent="-228600" lvl="2" marL="1371600" rtl="0" algn="l">
              <a:lnSpc>
                <a:spcPct val="140000"/>
              </a:lnSpc>
              <a:spcBef>
                <a:spcPts val="930"/>
              </a:spcBef>
              <a:spcAft>
                <a:spcPts val="0"/>
              </a:spcAft>
              <a:buClr>
                <a:srgbClr val="888888"/>
              </a:buClr>
              <a:buSzPts val="1800"/>
              <a:buNone/>
              <a:defRPr sz="1800">
                <a:solidFill>
                  <a:srgbClr val="888888"/>
                </a:solidFill>
              </a:defRPr>
            </a:lvl3pPr>
            <a:lvl4pPr indent="-228600" lvl="3" marL="1828800" rtl="0" algn="l">
              <a:lnSpc>
                <a:spcPct val="140000"/>
              </a:lnSpc>
              <a:spcBef>
                <a:spcPts val="930"/>
              </a:spcBef>
              <a:spcAft>
                <a:spcPts val="0"/>
              </a:spcAft>
              <a:buClr>
                <a:srgbClr val="888888"/>
              </a:buClr>
              <a:buSzPts val="1600"/>
              <a:buNone/>
              <a:defRPr sz="1600">
                <a:solidFill>
                  <a:srgbClr val="888888"/>
                </a:solidFill>
              </a:defRPr>
            </a:lvl4pPr>
            <a:lvl5pPr indent="-228600" lvl="4" marL="2286000" rtl="0" algn="l">
              <a:lnSpc>
                <a:spcPct val="140000"/>
              </a:lnSpc>
              <a:spcBef>
                <a:spcPts val="930"/>
              </a:spcBef>
              <a:spcAft>
                <a:spcPts val="0"/>
              </a:spcAft>
              <a:buClr>
                <a:srgbClr val="888888"/>
              </a:buClr>
              <a:buSzPts val="1600"/>
              <a:buNone/>
              <a:defRPr sz="1600">
                <a:solidFill>
                  <a:srgbClr val="888888"/>
                </a:solidFill>
              </a:defRPr>
            </a:lvl5pPr>
            <a:lvl6pPr indent="-228600" lvl="5" marL="2743200" rtl="0" algn="l">
              <a:lnSpc>
                <a:spcPct val="111000"/>
              </a:lnSpc>
              <a:spcBef>
                <a:spcPts val="930"/>
              </a:spcBef>
              <a:spcAft>
                <a:spcPts val="0"/>
              </a:spcAft>
              <a:buClr>
                <a:srgbClr val="888888"/>
              </a:buClr>
              <a:buSzPts val="1600"/>
              <a:buNone/>
              <a:defRPr sz="1600">
                <a:solidFill>
                  <a:srgbClr val="888888"/>
                </a:solidFill>
              </a:defRPr>
            </a:lvl6pPr>
            <a:lvl7pPr indent="-228600" lvl="6" marL="3200400" rtl="0" algn="l">
              <a:lnSpc>
                <a:spcPct val="111000"/>
              </a:lnSpc>
              <a:spcBef>
                <a:spcPts val="930"/>
              </a:spcBef>
              <a:spcAft>
                <a:spcPts val="0"/>
              </a:spcAft>
              <a:buClr>
                <a:srgbClr val="888888"/>
              </a:buClr>
              <a:buSzPts val="1600"/>
              <a:buNone/>
              <a:defRPr sz="1600">
                <a:solidFill>
                  <a:srgbClr val="888888"/>
                </a:solidFill>
              </a:defRPr>
            </a:lvl7pPr>
            <a:lvl8pPr indent="-228600" lvl="7" marL="3657600" rtl="0" algn="l">
              <a:lnSpc>
                <a:spcPct val="111000"/>
              </a:lnSpc>
              <a:spcBef>
                <a:spcPts val="930"/>
              </a:spcBef>
              <a:spcAft>
                <a:spcPts val="0"/>
              </a:spcAft>
              <a:buClr>
                <a:srgbClr val="888888"/>
              </a:buClr>
              <a:buSzPts val="1600"/>
              <a:buNone/>
              <a:defRPr sz="1600">
                <a:solidFill>
                  <a:srgbClr val="888888"/>
                </a:solidFill>
              </a:defRPr>
            </a:lvl8pPr>
            <a:lvl9pPr indent="-228600" lvl="8" marL="4114800" rtl="0" algn="l">
              <a:lnSpc>
                <a:spcPct val="111000"/>
              </a:lnSpc>
              <a:spcBef>
                <a:spcPts val="930"/>
              </a:spcBef>
              <a:spcAft>
                <a:spcPts val="0"/>
              </a:spcAft>
              <a:buClr>
                <a:srgbClr val="888888"/>
              </a:buClr>
              <a:buSzPts val="1600"/>
              <a:buNone/>
              <a:defRPr sz="1600">
                <a:solidFill>
                  <a:srgbClr val="888888"/>
                </a:solidFill>
              </a:defRPr>
            </a:lvl9pPr>
          </a:lstStyle>
          <a:p/>
        </p:txBody>
      </p:sp>
      <p:sp>
        <p:nvSpPr>
          <p:cNvPr id="91" name="Google Shape;91;g105997fed00_0_151"/>
          <p:cNvSpPr txBox="1"/>
          <p:nvPr>
            <p:ph idx="10" type="dt"/>
          </p:nvPr>
        </p:nvSpPr>
        <p:spPr>
          <a:xfrm>
            <a:off x="640080" y="6170491"/>
            <a:ext cx="28401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2" name="Shape 92"/>
        <p:cNvGrpSpPr/>
        <p:nvPr/>
      </p:nvGrpSpPr>
      <p:grpSpPr>
        <a:xfrm>
          <a:off x="0" y="0"/>
          <a:ext cx="0" cy="0"/>
          <a:chOff x="0" y="0"/>
          <a:chExt cx="0" cy="0"/>
        </a:xfrm>
      </p:grpSpPr>
      <p:sp>
        <p:nvSpPr>
          <p:cNvPr id="93" name="Google Shape;93;g105997fed00_0_172"/>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4" name="Google Shape;94;g105997fed00_0_172"/>
          <p:cNvSpPr txBox="1"/>
          <p:nvPr>
            <p:ph idx="1" type="body"/>
          </p:nvPr>
        </p:nvSpPr>
        <p:spPr>
          <a:xfrm>
            <a:off x="1920240" y="2438399"/>
            <a:ext cx="4160400" cy="3657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95" name="Google Shape;95;g105997fed00_0_172"/>
          <p:cNvSpPr txBox="1"/>
          <p:nvPr>
            <p:ph idx="2" type="body"/>
          </p:nvPr>
        </p:nvSpPr>
        <p:spPr>
          <a:xfrm>
            <a:off x="6530290" y="2438399"/>
            <a:ext cx="4160400" cy="3657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96" name="Google Shape;96;g105997fed00_0_172"/>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7" name="Google Shape;97;g105997fed00_0_172"/>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8" name="Google Shape;98;g105997fed00_0_172"/>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99" name="Shape 99"/>
        <p:cNvGrpSpPr/>
        <p:nvPr/>
      </p:nvGrpSpPr>
      <p:grpSpPr>
        <a:xfrm>
          <a:off x="0" y="0"/>
          <a:ext cx="0" cy="0"/>
          <a:chOff x="0" y="0"/>
          <a:chExt cx="0" cy="0"/>
        </a:xfrm>
      </p:grpSpPr>
      <p:sp>
        <p:nvSpPr>
          <p:cNvPr id="100" name="Google Shape;100;g105997fed00_0_179"/>
          <p:cNvSpPr txBox="1"/>
          <p:nvPr>
            <p:ph idx="1" type="body"/>
          </p:nvPr>
        </p:nvSpPr>
        <p:spPr>
          <a:xfrm>
            <a:off x="1920241" y="2456408"/>
            <a:ext cx="4160400" cy="823800"/>
          </a:xfrm>
          <a:prstGeom prst="rect">
            <a:avLst/>
          </a:prstGeom>
          <a:noFill/>
          <a:ln>
            <a:noFill/>
          </a:ln>
        </p:spPr>
        <p:txBody>
          <a:bodyPr anchorCtr="0" anchor="b" bIns="91425" lIns="109725" spcFirstLastPara="1" rIns="109725" wrap="square" tIns="109725">
            <a:normAutofit/>
          </a:bodyPr>
          <a:lstStyle>
            <a:lvl1pPr indent="-228600" lvl="0" marL="457200" rtl="0" algn="l">
              <a:lnSpc>
                <a:spcPct val="130000"/>
              </a:lnSpc>
              <a:spcBef>
                <a:spcPts val="930"/>
              </a:spcBef>
              <a:spcAft>
                <a:spcPts val="0"/>
              </a:spcAft>
              <a:buClr>
                <a:schemeClr val="accent1"/>
              </a:buClr>
              <a:buSzPts val="1800"/>
              <a:buNone/>
              <a:defRPr b="1" sz="1800" cap="none">
                <a:solidFill>
                  <a:schemeClr val="accent1"/>
                </a:solidFill>
              </a:defRPr>
            </a:lvl1pPr>
            <a:lvl2pPr indent="-228600" lvl="1" marL="914400" rtl="0" algn="l">
              <a:lnSpc>
                <a:spcPct val="140000"/>
              </a:lnSpc>
              <a:spcBef>
                <a:spcPts val="930"/>
              </a:spcBef>
              <a:spcAft>
                <a:spcPts val="0"/>
              </a:spcAft>
              <a:buClr>
                <a:srgbClr val="3F3F3F"/>
              </a:buClr>
              <a:buSzPts val="2000"/>
              <a:buNone/>
              <a:defRPr b="1" sz="2000"/>
            </a:lvl2pPr>
            <a:lvl3pPr indent="-228600" lvl="2" marL="1371600" rtl="0" algn="l">
              <a:lnSpc>
                <a:spcPct val="140000"/>
              </a:lnSpc>
              <a:spcBef>
                <a:spcPts val="930"/>
              </a:spcBef>
              <a:spcAft>
                <a:spcPts val="0"/>
              </a:spcAft>
              <a:buClr>
                <a:srgbClr val="3F3F3F"/>
              </a:buClr>
              <a:buSzPts val="1800"/>
              <a:buNone/>
              <a:defRPr b="1" sz="1800"/>
            </a:lvl3pPr>
            <a:lvl4pPr indent="-228600" lvl="3" marL="1828800" rtl="0" algn="l">
              <a:lnSpc>
                <a:spcPct val="140000"/>
              </a:lnSpc>
              <a:spcBef>
                <a:spcPts val="930"/>
              </a:spcBef>
              <a:spcAft>
                <a:spcPts val="0"/>
              </a:spcAft>
              <a:buClr>
                <a:srgbClr val="3F3F3F"/>
              </a:buClr>
              <a:buSzPts val="1600"/>
              <a:buNone/>
              <a:defRPr b="1" sz="1600"/>
            </a:lvl4pPr>
            <a:lvl5pPr indent="-228600" lvl="4" marL="2286000" rtl="0" algn="l">
              <a:lnSpc>
                <a:spcPct val="140000"/>
              </a:lnSpc>
              <a:spcBef>
                <a:spcPts val="930"/>
              </a:spcBef>
              <a:spcAft>
                <a:spcPts val="0"/>
              </a:spcAft>
              <a:buClr>
                <a:srgbClr val="3F3F3F"/>
              </a:buClr>
              <a:buSzPts val="1600"/>
              <a:buNone/>
              <a:defRPr b="1" sz="1600"/>
            </a:lvl5pPr>
            <a:lvl6pPr indent="-228600" lvl="5" marL="2743200" rtl="0" algn="l">
              <a:lnSpc>
                <a:spcPct val="111000"/>
              </a:lnSpc>
              <a:spcBef>
                <a:spcPts val="930"/>
              </a:spcBef>
              <a:spcAft>
                <a:spcPts val="0"/>
              </a:spcAft>
              <a:buClr>
                <a:srgbClr val="188589"/>
              </a:buClr>
              <a:buSzPts val="1600"/>
              <a:buNone/>
              <a:defRPr b="1" sz="1600"/>
            </a:lvl6pPr>
            <a:lvl7pPr indent="-228600" lvl="6" marL="3200400" rtl="0" algn="l">
              <a:lnSpc>
                <a:spcPct val="111000"/>
              </a:lnSpc>
              <a:spcBef>
                <a:spcPts val="930"/>
              </a:spcBef>
              <a:spcAft>
                <a:spcPts val="0"/>
              </a:spcAft>
              <a:buClr>
                <a:srgbClr val="188589"/>
              </a:buClr>
              <a:buSzPts val="1600"/>
              <a:buNone/>
              <a:defRPr b="1" sz="1600"/>
            </a:lvl7pPr>
            <a:lvl8pPr indent="-228600" lvl="7" marL="3657600" rtl="0" algn="l">
              <a:lnSpc>
                <a:spcPct val="111000"/>
              </a:lnSpc>
              <a:spcBef>
                <a:spcPts val="930"/>
              </a:spcBef>
              <a:spcAft>
                <a:spcPts val="0"/>
              </a:spcAft>
              <a:buClr>
                <a:srgbClr val="188589"/>
              </a:buClr>
              <a:buSzPts val="1600"/>
              <a:buNone/>
              <a:defRPr b="1" sz="1600"/>
            </a:lvl8pPr>
            <a:lvl9pPr indent="-228600" lvl="8" marL="4114800" rtl="0" algn="l">
              <a:lnSpc>
                <a:spcPct val="111000"/>
              </a:lnSpc>
              <a:spcBef>
                <a:spcPts val="930"/>
              </a:spcBef>
              <a:spcAft>
                <a:spcPts val="0"/>
              </a:spcAft>
              <a:buClr>
                <a:srgbClr val="188589"/>
              </a:buClr>
              <a:buSzPts val="1600"/>
              <a:buNone/>
              <a:defRPr b="1" sz="1600"/>
            </a:lvl9pPr>
          </a:lstStyle>
          <a:p/>
        </p:txBody>
      </p:sp>
      <p:sp>
        <p:nvSpPr>
          <p:cNvPr id="101" name="Google Shape;101;g105997fed00_0_179"/>
          <p:cNvSpPr txBox="1"/>
          <p:nvPr>
            <p:ph idx="2" type="body"/>
          </p:nvPr>
        </p:nvSpPr>
        <p:spPr>
          <a:xfrm>
            <a:off x="1920241" y="3316639"/>
            <a:ext cx="4160400" cy="2779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02" name="Google Shape;102;g105997fed00_0_179"/>
          <p:cNvSpPr txBox="1"/>
          <p:nvPr>
            <p:ph idx="3" type="body"/>
          </p:nvPr>
        </p:nvSpPr>
        <p:spPr>
          <a:xfrm>
            <a:off x="6530290" y="2456408"/>
            <a:ext cx="4160400" cy="823800"/>
          </a:xfrm>
          <a:prstGeom prst="rect">
            <a:avLst/>
          </a:prstGeom>
          <a:noFill/>
          <a:ln>
            <a:noFill/>
          </a:ln>
        </p:spPr>
        <p:txBody>
          <a:bodyPr anchorCtr="0" anchor="b" bIns="91425" lIns="109725" spcFirstLastPara="1" rIns="109725" wrap="square" tIns="109725">
            <a:normAutofit/>
          </a:bodyPr>
          <a:lstStyle>
            <a:lvl1pPr indent="-228600" lvl="0" marL="457200" rtl="0" algn="l">
              <a:lnSpc>
                <a:spcPct val="99000"/>
              </a:lnSpc>
              <a:spcBef>
                <a:spcPts val="930"/>
              </a:spcBef>
              <a:spcAft>
                <a:spcPts val="0"/>
              </a:spcAft>
              <a:buClr>
                <a:schemeClr val="accent1"/>
              </a:buClr>
              <a:buSzPts val="1800"/>
              <a:buNone/>
              <a:defRPr b="1" sz="1800" cap="none">
                <a:solidFill>
                  <a:schemeClr val="accent1"/>
                </a:solidFill>
                <a:latin typeface="Meiryo"/>
                <a:ea typeface="Meiryo"/>
                <a:cs typeface="Meiryo"/>
                <a:sym typeface="Meiryo"/>
              </a:defRPr>
            </a:lvl1pPr>
            <a:lvl2pPr indent="-228600" lvl="1" marL="914400" rtl="0" algn="l">
              <a:lnSpc>
                <a:spcPct val="140000"/>
              </a:lnSpc>
              <a:spcBef>
                <a:spcPts val="930"/>
              </a:spcBef>
              <a:spcAft>
                <a:spcPts val="0"/>
              </a:spcAft>
              <a:buClr>
                <a:srgbClr val="3F3F3F"/>
              </a:buClr>
              <a:buSzPts val="2000"/>
              <a:buNone/>
              <a:defRPr b="1" sz="2000"/>
            </a:lvl2pPr>
            <a:lvl3pPr indent="-228600" lvl="2" marL="1371600" rtl="0" algn="l">
              <a:lnSpc>
                <a:spcPct val="140000"/>
              </a:lnSpc>
              <a:spcBef>
                <a:spcPts val="930"/>
              </a:spcBef>
              <a:spcAft>
                <a:spcPts val="0"/>
              </a:spcAft>
              <a:buClr>
                <a:srgbClr val="3F3F3F"/>
              </a:buClr>
              <a:buSzPts val="1800"/>
              <a:buNone/>
              <a:defRPr b="1" sz="1800"/>
            </a:lvl3pPr>
            <a:lvl4pPr indent="-228600" lvl="3" marL="1828800" rtl="0" algn="l">
              <a:lnSpc>
                <a:spcPct val="140000"/>
              </a:lnSpc>
              <a:spcBef>
                <a:spcPts val="930"/>
              </a:spcBef>
              <a:spcAft>
                <a:spcPts val="0"/>
              </a:spcAft>
              <a:buClr>
                <a:srgbClr val="3F3F3F"/>
              </a:buClr>
              <a:buSzPts val="1600"/>
              <a:buNone/>
              <a:defRPr b="1" sz="1600"/>
            </a:lvl4pPr>
            <a:lvl5pPr indent="-228600" lvl="4" marL="2286000" rtl="0" algn="l">
              <a:lnSpc>
                <a:spcPct val="140000"/>
              </a:lnSpc>
              <a:spcBef>
                <a:spcPts val="930"/>
              </a:spcBef>
              <a:spcAft>
                <a:spcPts val="0"/>
              </a:spcAft>
              <a:buClr>
                <a:srgbClr val="3F3F3F"/>
              </a:buClr>
              <a:buSzPts val="1600"/>
              <a:buNone/>
              <a:defRPr b="1" sz="1600"/>
            </a:lvl5pPr>
            <a:lvl6pPr indent="-228600" lvl="5" marL="2743200" rtl="0" algn="l">
              <a:lnSpc>
                <a:spcPct val="111000"/>
              </a:lnSpc>
              <a:spcBef>
                <a:spcPts val="930"/>
              </a:spcBef>
              <a:spcAft>
                <a:spcPts val="0"/>
              </a:spcAft>
              <a:buClr>
                <a:srgbClr val="188589"/>
              </a:buClr>
              <a:buSzPts val="1600"/>
              <a:buNone/>
              <a:defRPr b="1" sz="1600"/>
            </a:lvl6pPr>
            <a:lvl7pPr indent="-228600" lvl="6" marL="3200400" rtl="0" algn="l">
              <a:lnSpc>
                <a:spcPct val="111000"/>
              </a:lnSpc>
              <a:spcBef>
                <a:spcPts val="930"/>
              </a:spcBef>
              <a:spcAft>
                <a:spcPts val="0"/>
              </a:spcAft>
              <a:buClr>
                <a:srgbClr val="188589"/>
              </a:buClr>
              <a:buSzPts val="1600"/>
              <a:buNone/>
              <a:defRPr b="1" sz="1600"/>
            </a:lvl7pPr>
            <a:lvl8pPr indent="-228600" lvl="7" marL="3657600" rtl="0" algn="l">
              <a:lnSpc>
                <a:spcPct val="111000"/>
              </a:lnSpc>
              <a:spcBef>
                <a:spcPts val="930"/>
              </a:spcBef>
              <a:spcAft>
                <a:spcPts val="0"/>
              </a:spcAft>
              <a:buClr>
                <a:srgbClr val="188589"/>
              </a:buClr>
              <a:buSzPts val="1600"/>
              <a:buNone/>
              <a:defRPr b="1" sz="1600"/>
            </a:lvl8pPr>
            <a:lvl9pPr indent="-228600" lvl="8" marL="4114800" rtl="0" algn="l">
              <a:lnSpc>
                <a:spcPct val="111000"/>
              </a:lnSpc>
              <a:spcBef>
                <a:spcPts val="930"/>
              </a:spcBef>
              <a:spcAft>
                <a:spcPts val="0"/>
              </a:spcAft>
              <a:buClr>
                <a:srgbClr val="188589"/>
              </a:buClr>
              <a:buSzPts val="1600"/>
              <a:buNone/>
              <a:defRPr b="1" sz="1600"/>
            </a:lvl9pPr>
          </a:lstStyle>
          <a:p/>
        </p:txBody>
      </p:sp>
      <p:sp>
        <p:nvSpPr>
          <p:cNvPr id="103" name="Google Shape;103;g105997fed00_0_179"/>
          <p:cNvSpPr txBox="1"/>
          <p:nvPr>
            <p:ph idx="4" type="body"/>
          </p:nvPr>
        </p:nvSpPr>
        <p:spPr>
          <a:xfrm>
            <a:off x="6530290" y="3316639"/>
            <a:ext cx="4160400" cy="2779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04" name="Google Shape;104;g105997fed00_0_179"/>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5" name="Google Shape;105;g105997fed00_0_179"/>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6" name="Google Shape;106;g105997fed00_0_179"/>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
        <p:nvSpPr>
          <p:cNvPr id="107" name="Google Shape;107;g105997fed00_0_179"/>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8" name="Shape 108"/>
        <p:cNvGrpSpPr/>
        <p:nvPr/>
      </p:nvGrpSpPr>
      <p:grpSpPr>
        <a:xfrm>
          <a:off x="0" y="0"/>
          <a:ext cx="0" cy="0"/>
          <a:chOff x="0" y="0"/>
          <a:chExt cx="0" cy="0"/>
        </a:xfrm>
      </p:grpSpPr>
      <p:sp>
        <p:nvSpPr>
          <p:cNvPr id="109" name="Google Shape;109;g105997fed00_0_188"/>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0" name="Google Shape;110;g105997fed00_0_188"/>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1" name="Google Shape;111;g105997fed00_0_188"/>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2" name="Google Shape;112;g105997fed00_0_188"/>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3" name="Shape 113"/>
        <p:cNvGrpSpPr/>
        <p:nvPr/>
      </p:nvGrpSpPr>
      <p:grpSpPr>
        <a:xfrm>
          <a:off x="0" y="0"/>
          <a:ext cx="0" cy="0"/>
          <a:chOff x="0" y="0"/>
          <a:chExt cx="0" cy="0"/>
        </a:xfrm>
      </p:grpSpPr>
      <p:sp>
        <p:nvSpPr>
          <p:cNvPr id="114" name="Google Shape;114;g105997fed00_0_193"/>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5" name="Google Shape;115;g105997fed00_0_193"/>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6" name="Google Shape;116;g105997fed00_0_193"/>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7" name="Shape 117"/>
        <p:cNvGrpSpPr/>
        <p:nvPr/>
      </p:nvGrpSpPr>
      <p:grpSpPr>
        <a:xfrm>
          <a:off x="0" y="0"/>
          <a:ext cx="0" cy="0"/>
          <a:chOff x="0" y="0"/>
          <a:chExt cx="0" cy="0"/>
        </a:xfrm>
      </p:grpSpPr>
      <p:sp>
        <p:nvSpPr>
          <p:cNvPr id="118" name="Google Shape;118;g105997fed00_0_197"/>
          <p:cNvSpPr txBox="1"/>
          <p:nvPr>
            <p:ph type="title"/>
          </p:nvPr>
        </p:nvSpPr>
        <p:spPr>
          <a:xfrm>
            <a:off x="8476488" y="640080"/>
            <a:ext cx="3227700" cy="2551800"/>
          </a:xfrm>
          <a:prstGeom prst="rect">
            <a:avLst/>
          </a:prstGeom>
          <a:noFill/>
          <a:ln>
            <a:noFill/>
          </a:ln>
        </p:spPr>
        <p:txBody>
          <a:bodyPr anchorCtr="0" anchor="b" bIns="91425" lIns="109725" spcFirstLastPara="1" rIns="109725" wrap="square" tIns="109725">
            <a:normAutofit/>
          </a:bodyPr>
          <a:lstStyle>
            <a:lvl1pPr lvl="0" rtl="0" algn="l">
              <a:lnSpc>
                <a:spcPct val="104000"/>
              </a:lnSpc>
              <a:spcBef>
                <a:spcPts val="0"/>
              </a:spcBef>
              <a:spcAft>
                <a:spcPts val="0"/>
              </a:spcAft>
              <a:buClr>
                <a:srgbClr val="3F3F3F"/>
              </a:buClr>
              <a:buSzPts val="3400"/>
              <a:buFont typeface="Meiryo"/>
              <a:buNone/>
              <a:defRPr sz="34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9" name="Google Shape;119;g105997fed00_0_197"/>
          <p:cNvSpPr txBox="1"/>
          <p:nvPr>
            <p:ph idx="1" type="body"/>
          </p:nvPr>
        </p:nvSpPr>
        <p:spPr>
          <a:xfrm>
            <a:off x="1280160" y="640080"/>
            <a:ext cx="6949500" cy="54558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2000"/>
              <a:buNone/>
              <a:defRPr sz="2000"/>
            </a:lvl1pPr>
            <a:lvl2pPr indent="-228600" lvl="1" marL="914400" rtl="0" algn="l">
              <a:lnSpc>
                <a:spcPct val="140000"/>
              </a:lnSpc>
              <a:spcBef>
                <a:spcPts val="930"/>
              </a:spcBef>
              <a:spcAft>
                <a:spcPts val="0"/>
              </a:spcAft>
              <a:buClr>
                <a:srgbClr val="3F3F3F"/>
              </a:buClr>
              <a:buSzPts val="1800"/>
              <a:buNone/>
              <a:defRPr sz="1800"/>
            </a:lvl2pPr>
            <a:lvl3pPr indent="-330200" lvl="2" marL="1371600" rtl="0" algn="l">
              <a:lnSpc>
                <a:spcPct val="140000"/>
              </a:lnSpc>
              <a:spcBef>
                <a:spcPts val="930"/>
              </a:spcBef>
              <a:spcAft>
                <a:spcPts val="0"/>
              </a:spcAft>
              <a:buClr>
                <a:srgbClr val="3F3F3F"/>
              </a:buClr>
              <a:buSzPts val="1600"/>
              <a:buChar char="–"/>
              <a:defRPr sz="1600"/>
            </a:lvl3pPr>
            <a:lvl4pPr indent="-317500" lvl="3" marL="1828800" rtl="0" algn="l">
              <a:lnSpc>
                <a:spcPct val="140000"/>
              </a:lnSpc>
              <a:spcBef>
                <a:spcPts val="930"/>
              </a:spcBef>
              <a:spcAft>
                <a:spcPts val="0"/>
              </a:spcAft>
              <a:buClr>
                <a:srgbClr val="3F3F3F"/>
              </a:buClr>
              <a:buSzPts val="1400"/>
              <a:buChar char="–"/>
              <a:defRPr sz="1400"/>
            </a:lvl4pPr>
            <a:lvl5pPr indent="-317500" lvl="4" marL="2286000" rtl="0" algn="l">
              <a:lnSpc>
                <a:spcPct val="140000"/>
              </a:lnSpc>
              <a:spcBef>
                <a:spcPts val="930"/>
              </a:spcBef>
              <a:spcAft>
                <a:spcPts val="0"/>
              </a:spcAft>
              <a:buClr>
                <a:srgbClr val="3F3F3F"/>
              </a:buClr>
              <a:buSzPts val="1400"/>
              <a:buChar char="–"/>
              <a:defRPr sz="1400"/>
            </a:lvl5pPr>
            <a:lvl6pPr indent="-317500" lvl="5" marL="2743200" rtl="0" algn="l">
              <a:lnSpc>
                <a:spcPct val="111000"/>
              </a:lnSpc>
              <a:spcBef>
                <a:spcPts val="930"/>
              </a:spcBef>
              <a:spcAft>
                <a:spcPts val="0"/>
              </a:spcAft>
              <a:buClr>
                <a:srgbClr val="188589"/>
              </a:buClr>
              <a:buSzPts val="1400"/>
              <a:buChar char="–"/>
              <a:defRPr sz="1400"/>
            </a:lvl6pPr>
            <a:lvl7pPr indent="-317500" lvl="6" marL="3200400" rtl="0" algn="l">
              <a:lnSpc>
                <a:spcPct val="111000"/>
              </a:lnSpc>
              <a:spcBef>
                <a:spcPts val="930"/>
              </a:spcBef>
              <a:spcAft>
                <a:spcPts val="0"/>
              </a:spcAft>
              <a:buClr>
                <a:srgbClr val="188589"/>
              </a:buClr>
              <a:buSzPts val="1400"/>
              <a:buChar char="–"/>
              <a:defRPr sz="1400"/>
            </a:lvl7pPr>
            <a:lvl8pPr indent="-317500" lvl="7" marL="3657600" rtl="0" algn="l">
              <a:lnSpc>
                <a:spcPct val="111000"/>
              </a:lnSpc>
              <a:spcBef>
                <a:spcPts val="930"/>
              </a:spcBef>
              <a:spcAft>
                <a:spcPts val="0"/>
              </a:spcAft>
              <a:buClr>
                <a:srgbClr val="188589"/>
              </a:buClr>
              <a:buSzPts val="1400"/>
              <a:buChar char="–"/>
              <a:defRPr sz="1400"/>
            </a:lvl8pPr>
            <a:lvl9pPr indent="-317500" lvl="8" marL="4114800" rtl="0" algn="l">
              <a:lnSpc>
                <a:spcPct val="111000"/>
              </a:lnSpc>
              <a:spcBef>
                <a:spcPts val="930"/>
              </a:spcBef>
              <a:spcAft>
                <a:spcPts val="0"/>
              </a:spcAft>
              <a:buClr>
                <a:srgbClr val="188589"/>
              </a:buClr>
              <a:buSzPts val="1400"/>
              <a:buChar char="–"/>
              <a:defRPr sz="1400"/>
            </a:lvl9pPr>
          </a:lstStyle>
          <a:p/>
        </p:txBody>
      </p:sp>
      <p:sp>
        <p:nvSpPr>
          <p:cNvPr id="120" name="Google Shape;120;g105997fed00_0_197"/>
          <p:cNvSpPr txBox="1"/>
          <p:nvPr>
            <p:ph idx="2" type="body"/>
          </p:nvPr>
        </p:nvSpPr>
        <p:spPr>
          <a:xfrm>
            <a:off x="8476488" y="3223803"/>
            <a:ext cx="3227700" cy="28722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1400"/>
              </a:spcBef>
              <a:spcAft>
                <a:spcPts val="0"/>
              </a:spcAft>
              <a:buClr>
                <a:srgbClr val="3F3F3F"/>
              </a:buClr>
              <a:buSzPts val="1600"/>
              <a:buNone/>
              <a:defRPr sz="1600"/>
            </a:lvl1pPr>
            <a:lvl2pPr indent="-228600" lvl="1" marL="914400" rtl="0" algn="l">
              <a:lnSpc>
                <a:spcPct val="140000"/>
              </a:lnSpc>
              <a:spcBef>
                <a:spcPts val="930"/>
              </a:spcBef>
              <a:spcAft>
                <a:spcPts val="0"/>
              </a:spcAft>
              <a:buClr>
                <a:srgbClr val="3F3F3F"/>
              </a:buClr>
              <a:buSzPts val="1400"/>
              <a:buNone/>
              <a:defRPr sz="1400"/>
            </a:lvl2pPr>
            <a:lvl3pPr indent="-228600" lvl="2" marL="1371600" rtl="0" algn="l">
              <a:lnSpc>
                <a:spcPct val="140000"/>
              </a:lnSpc>
              <a:spcBef>
                <a:spcPts val="930"/>
              </a:spcBef>
              <a:spcAft>
                <a:spcPts val="0"/>
              </a:spcAft>
              <a:buClr>
                <a:srgbClr val="3F3F3F"/>
              </a:buClr>
              <a:buSzPts val="1200"/>
              <a:buNone/>
              <a:defRPr sz="1200"/>
            </a:lvl3pPr>
            <a:lvl4pPr indent="-228600" lvl="3" marL="1828800" rtl="0" algn="l">
              <a:lnSpc>
                <a:spcPct val="140000"/>
              </a:lnSpc>
              <a:spcBef>
                <a:spcPts val="930"/>
              </a:spcBef>
              <a:spcAft>
                <a:spcPts val="0"/>
              </a:spcAft>
              <a:buClr>
                <a:srgbClr val="3F3F3F"/>
              </a:buClr>
              <a:buSzPts val="1000"/>
              <a:buNone/>
              <a:defRPr sz="1000"/>
            </a:lvl4pPr>
            <a:lvl5pPr indent="-228600" lvl="4" marL="2286000" rtl="0" algn="l">
              <a:lnSpc>
                <a:spcPct val="140000"/>
              </a:lnSpc>
              <a:spcBef>
                <a:spcPts val="930"/>
              </a:spcBef>
              <a:spcAft>
                <a:spcPts val="0"/>
              </a:spcAft>
              <a:buClr>
                <a:srgbClr val="3F3F3F"/>
              </a:buClr>
              <a:buSzPts val="1000"/>
              <a:buNone/>
              <a:defRPr sz="1000"/>
            </a:lvl5pPr>
            <a:lvl6pPr indent="-228600" lvl="5" marL="2743200" rtl="0" algn="l">
              <a:lnSpc>
                <a:spcPct val="111000"/>
              </a:lnSpc>
              <a:spcBef>
                <a:spcPts val="930"/>
              </a:spcBef>
              <a:spcAft>
                <a:spcPts val="0"/>
              </a:spcAft>
              <a:buClr>
                <a:srgbClr val="188589"/>
              </a:buClr>
              <a:buSzPts val="1000"/>
              <a:buNone/>
              <a:defRPr sz="1000"/>
            </a:lvl6pPr>
            <a:lvl7pPr indent="-228600" lvl="6" marL="3200400" rtl="0" algn="l">
              <a:lnSpc>
                <a:spcPct val="111000"/>
              </a:lnSpc>
              <a:spcBef>
                <a:spcPts val="930"/>
              </a:spcBef>
              <a:spcAft>
                <a:spcPts val="0"/>
              </a:spcAft>
              <a:buClr>
                <a:srgbClr val="188589"/>
              </a:buClr>
              <a:buSzPts val="1000"/>
              <a:buNone/>
              <a:defRPr sz="1000"/>
            </a:lvl7pPr>
            <a:lvl8pPr indent="-228600" lvl="7" marL="3657600" rtl="0" algn="l">
              <a:lnSpc>
                <a:spcPct val="111000"/>
              </a:lnSpc>
              <a:spcBef>
                <a:spcPts val="930"/>
              </a:spcBef>
              <a:spcAft>
                <a:spcPts val="0"/>
              </a:spcAft>
              <a:buClr>
                <a:srgbClr val="188589"/>
              </a:buClr>
              <a:buSzPts val="1000"/>
              <a:buNone/>
              <a:defRPr sz="1000"/>
            </a:lvl8pPr>
            <a:lvl9pPr indent="-228600" lvl="8" marL="4114800" rtl="0" algn="l">
              <a:lnSpc>
                <a:spcPct val="111000"/>
              </a:lnSpc>
              <a:spcBef>
                <a:spcPts val="930"/>
              </a:spcBef>
              <a:spcAft>
                <a:spcPts val="0"/>
              </a:spcAft>
              <a:buClr>
                <a:srgbClr val="188589"/>
              </a:buClr>
              <a:buSzPts val="1000"/>
              <a:buNone/>
              <a:defRPr sz="1000"/>
            </a:lvl9pPr>
          </a:lstStyle>
          <a:p/>
        </p:txBody>
      </p:sp>
      <p:sp>
        <p:nvSpPr>
          <p:cNvPr id="121" name="Google Shape;121;g105997fed00_0_197"/>
          <p:cNvSpPr txBox="1"/>
          <p:nvPr>
            <p:ph idx="10" type="dt"/>
          </p:nvPr>
        </p:nvSpPr>
        <p:spPr>
          <a:xfrm>
            <a:off x="8476488" y="6170491"/>
            <a:ext cx="22143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2" name="Google Shape;122;g105997fed00_0_197"/>
          <p:cNvSpPr txBox="1"/>
          <p:nvPr>
            <p:ph idx="11" type="ftr"/>
          </p:nvPr>
        </p:nvSpPr>
        <p:spPr>
          <a:xfrm>
            <a:off x="1280160" y="6170490"/>
            <a:ext cx="69495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3" name="Google Shape;123;g105997fed00_0_197"/>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24" name="Shape 124"/>
        <p:cNvGrpSpPr/>
        <p:nvPr/>
      </p:nvGrpSpPr>
      <p:grpSpPr>
        <a:xfrm>
          <a:off x="0" y="0"/>
          <a:ext cx="0" cy="0"/>
          <a:chOff x="0" y="0"/>
          <a:chExt cx="0" cy="0"/>
        </a:xfrm>
      </p:grpSpPr>
      <p:sp>
        <p:nvSpPr>
          <p:cNvPr id="125" name="Google Shape;125;g105997fed00_0_204"/>
          <p:cNvSpPr/>
          <p:nvPr>
            <p:ph idx="2" type="pic"/>
          </p:nvPr>
        </p:nvSpPr>
        <p:spPr>
          <a:xfrm>
            <a:off x="0" y="0"/>
            <a:ext cx="8102700" cy="6858000"/>
          </a:xfrm>
          <a:prstGeom prst="rect">
            <a:avLst/>
          </a:prstGeom>
          <a:solidFill>
            <a:srgbClr val="D3C8C8"/>
          </a:solidFill>
          <a:ln>
            <a:noFill/>
          </a:ln>
        </p:spPr>
      </p:sp>
      <p:sp>
        <p:nvSpPr>
          <p:cNvPr id="126" name="Google Shape;126;g105997fed00_0_204"/>
          <p:cNvSpPr txBox="1"/>
          <p:nvPr>
            <p:ph type="title"/>
          </p:nvPr>
        </p:nvSpPr>
        <p:spPr>
          <a:xfrm>
            <a:off x="8476488" y="1503910"/>
            <a:ext cx="3230700" cy="1687800"/>
          </a:xfrm>
          <a:prstGeom prst="rect">
            <a:avLst/>
          </a:prstGeom>
          <a:noFill/>
          <a:ln>
            <a:noFill/>
          </a:ln>
        </p:spPr>
        <p:txBody>
          <a:bodyPr anchorCtr="0" anchor="b" bIns="91425" lIns="109725" spcFirstLastPara="1" rIns="109725" wrap="square" tIns="109725">
            <a:noAutofit/>
          </a:bodyPr>
          <a:lstStyle>
            <a:lvl1pPr lvl="0" rtl="0" algn="l">
              <a:lnSpc>
                <a:spcPct val="104000"/>
              </a:lnSpc>
              <a:spcBef>
                <a:spcPts val="0"/>
              </a:spcBef>
              <a:spcAft>
                <a:spcPts val="0"/>
              </a:spcAft>
              <a:buClr>
                <a:srgbClr val="3F3F3F"/>
              </a:buClr>
              <a:buSzPts val="3400"/>
              <a:buFont typeface="Meiryo"/>
              <a:buNone/>
              <a:defRPr sz="34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7" name="Google Shape;127;g105997fed00_0_204"/>
          <p:cNvSpPr txBox="1"/>
          <p:nvPr>
            <p:ph idx="1" type="body"/>
          </p:nvPr>
        </p:nvSpPr>
        <p:spPr>
          <a:xfrm>
            <a:off x="8476488" y="3223806"/>
            <a:ext cx="3227700" cy="28722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1400"/>
              </a:spcBef>
              <a:spcAft>
                <a:spcPts val="0"/>
              </a:spcAft>
              <a:buClr>
                <a:srgbClr val="3F3F3F"/>
              </a:buClr>
              <a:buSzPts val="1600"/>
              <a:buNone/>
              <a:defRPr sz="1600"/>
            </a:lvl1pPr>
            <a:lvl2pPr indent="-228600" lvl="1" marL="914400" rtl="0" algn="l">
              <a:lnSpc>
                <a:spcPct val="140000"/>
              </a:lnSpc>
              <a:spcBef>
                <a:spcPts val="930"/>
              </a:spcBef>
              <a:spcAft>
                <a:spcPts val="0"/>
              </a:spcAft>
              <a:buClr>
                <a:srgbClr val="3F3F3F"/>
              </a:buClr>
              <a:buSzPts val="1400"/>
              <a:buNone/>
              <a:defRPr sz="1400"/>
            </a:lvl2pPr>
            <a:lvl3pPr indent="-228600" lvl="2" marL="1371600" rtl="0" algn="l">
              <a:lnSpc>
                <a:spcPct val="140000"/>
              </a:lnSpc>
              <a:spcBef>
                <a:spcPts val="930"/>
              </a:spcBef>
              <a:spcAft>
                <a:spcPts val="0"/>
              </a:spcAft>
              <a:buClr>
                <a:srgbClr val="3F3F3F"/>
              </a:buClr>
              <a:buSzPts val="1200"/>
              <a:buNone/>
              <a:defRPr sz="1200"/>
            </a:lvl3pPr>
            <a:lvl4pPr indent="-228600" lvl="3" marL="1828800" rtl="0" algn="l">
              <a:lnSpc>
                <a:spcPct val="140000"/>
              </a:lnSpc>
              <a:spcBef>
                <a:spcPts val="930"/>
              </a:spcBef>
              <a:spcAft>
                <a:spcPts val="0"/>
              </a:spcAft>
              <a:buClr>
                <a:srgbClr val="3F3F3F"/>
              </a:buClr>
              <a:buSzPts val="1000"/>
              <a:buNone/>
              <a:defRPr sz="1000"/>
            </a:lvl4pPr>
            <a:lvl5pPr indent="-228600" lvl="4" marL="2286000" rtl="0" algn="l">
              <a:lnSpc>
                <a:spcPct val="140000"/>
              </a:lnSpc>
              <a:spcBef>
                <a:spcPts val="930"/>
              </a:spcBef>
              <a:spcAft>
                <a:spcPts val="0"/>
              </a:spcAft>
              <a:buClr>
                <a:srgbClr val="3F3F3F"/>
              </a:buClr>
              <a:buSzPts val="1000"/>
              <a:buNone/>
              <a:defRPr sz="1000"/>
            </a:lvl5pPr>
            <a:lvl6pPr indent="-228600" lvl="5" marL="2743200" rtl="0" algn="l">
              <a:lnSpc>
                <a:spcPct val="111000"/>
              </a:lnSpc>
              <a:spcBef>
                <a:spcPts val="930"/>
              </a:spcBef>
              <a:spcAft>
                <a:spcPts val="0"/>
              </a:spcAft>
              <a:buClr>
                <a:srgbClr val="188589"/>
              </a:buClr>
              <a:buSzPts val="1000"/>
              <a:buNone/>
              <a:defRPr sz="1000"/>
            </a:lvl6pPr>
            <a:lvl7pPr indent="-228600" lvl="6" marL="3200400" rtl="0" algn="l">
              <a:lnSpc>
                <a:spcPct val="111000"/>
              </a:lnSpc>
              <a:spcBef>
                <a:spcPts val="930"/>
              </a:spcBef>
              <a:spcAft>
                <a:spcPts val="0"/>
              </a:spcAft>
              <a:buClr>
                <a:srgbClr val="188589"/>
              </a:buClr>
              <a:buSzPts val="1000"/>
              <a:buNone/>
              <a:defRPr sz="1000"/>
            </a:lvl7pPr>
            <a:lvl8pPr indent="-228600" lvl="7" marL="3657600" rtl="0" algn="l">
              <a:lnSpc>
                <a:spcPct val="111000"/>
              </a:lnSpc>
              <a:spcBef>
                <a:spcPts val="930"/>
              </a:spcBef>
              <a:spcAft>
                <a:spcPts val="0"/>
              </a:spcAft>
              <a:buClr>
                <a:srgbClr val="188589"/>
              </a:buClr>
              <a:buSzPts val="1000"/>
              <a:buNone/>
              <a:defRPr sz="1000"/>
            </a:lvl8pPr>
            <a:lvl9pPr indent="-228600" lvl="8" marL="4114800" rtl="0" algn="l">
              <a:lnSpc>
                <a:spcPct val="111000"/>
              </a:lnSpc>
              <a:spcBef>
                <a:spcPts val="930"/>
              </a:spcBef>
              <a:spcAft>
                <a:spcPts val="0"/>
              </a:spcAft>
              <a:buClr>
                <a:srgbClr val="188589"/>
              </a:buClr>
              <a:buSzPts val="1000"/>
              <a:buNone/>
              <a:defRPr sz="1000"/>
            </a:lvl9pPr>
          </a:lstStyle>
          <a:p/>
        </p:txBody>
      </p:sp>
      <p:sp>
        <p:nvSpPr>
          <p:cNvPr id="128" name="Google Shape;128;g105997fed00_0_204"/>
          <p:cNvSpPr txBox="1"/>
          <p:nvPr>
            <p:ph idx="10" type="dt"/>
          </p:nvPr>
        </p:nvSpPr>
        <p:spPr>
          <a:xfrm>
            <a:off x="8476488" y="6170491"/>
            <a:ext cx="22143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9" name="Google Shape;129;g105997fed00_0_204"/>
          <p:cNvSpPr txBox="1"/>
          <p:nvPr>
            <p:ph idx="11" type="ftr"/>
          </p:nvPr>
        </p:nvSpPr>
        <p:spPr>
          <a:xfrm>
            <a:off x="1280160" y="6170490"/>
            <a:ext cx="64644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b="1">
                <a:solidFill>
                  <a:srgbClr val="FFFFFF"/>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0" name="Google Shape;130;g105997fed00_0_204"/>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g105997fed00_0_211"/>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3" name="Google Shape;133;g105997fed00_0_211"/>
          <p:cNvSpPr txBox="1"/>
          <p:nvPr>
            <p:ph idx="1" type="body"/>
          </p:nvPr>
        </p:nvSpPr>
        <p:spPr>
          <a:xfrm rot="5400000">
            <a:off x="4479760" y="-247174"/>
            <a:ext cx="3651600" cy="8770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34" name="Google Shape;134;g105997fed00_0_211"/>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5" name="Google Shape;135;g105997fed00_0_211"/>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6" name="Google Shape;136;g105997fed00_0_211"/>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sp>
        <p:nvSpPr>
          <p:cNvPr id="138" name="Google Shape;138;g105997fed00_0_217"/>
          <p:cNvSpPr txBox="1"/>
          <p:nvPr>
            <p:ph type="title"/>
          </p:nvPr>
        </p:nvSpPr>
        <p:spPr>
          <a:xfrm rot="5400000">
            <a:off x="7393741" y="2391187"/>
            <a:ext cx="5340000" cy="15717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9" name="Google Shape;139;g105997fed00_0_217"/>
          <p:cNvSpPr txBox="1"/>
          <p:nvPr>
            <p:ph idx="1" type="body"/>
          </p:nvPr>
        </p:nvSpPr>
        <p:spPr>
          <a:xfrm rot="5400000">
            <a:off x="3252227" y="205923"/>
            <a:ext cx="5322600" cy="5959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40" name="Google Shape;140;g105997fed00_0_217"/>
          <p:cNvSpPr txBox="1"/>
          <p:nvPr>
            <p:ph idx="10" type="dt"/>
          </p:nvPr>
        </p:nvSpPr>
        <p:spPr>
          <a:xfrm>
            <a:off x="9277965" y="6296615"/>
            <a:ext cx="2505900" cy="3651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1" name="Google Shape;141;g105997fed00_0_217"/>
          <p:cNvSpPr txBox="1"/>
          <p:nvPr>
            <p:ph idx="11" type="ftr"/>
          </p:nvPr>
        </p:nvSpPr>
        <p:spPr>
          <a:xfrm>
            <a:off x="2933699" y="6296615"/>
            <a:ext cx="5959500" cy="3651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2" name="Google Shape;142;g105997fed00_0_217"/>
          <p:cNvSpPr txBox="1"/>
          <p:nvPr>
            <p:ph idx="12" type="sldNum"/>
          </p:nvPr>
        </p:nvSpPr>
        <p:spPr>
          <a:xfrm rot="5400000">
            <a:off x="8734711" y="2853202"/>
            <a:ext cx="5383200" cy="604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143" name="Google Shape;143;g105997fed00_0_217" title="Rule Line"/>
          <p:cNvCxnSpPr/>
          <p:nvPr/>
        </p:nvCxnSpPr>
        <p:spPr>
          <a:xfrm>
            <a:off x="9111582" y="571502"/>
            <a:ext cx="0" cy="5275500"/>
          </a:xfrm>
          <a:prstGeom prst="straightConnector1">
            <a:avLst/>
          </a:prstGeom>
          <a:noFill/>
          <a:ln cap="flat" cmpd="sng" w="38100">
            <a:solidFill>
              <a:srgbClr val="595959"/>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2" Type="http://schemas.openxmlformats.org/officeDocument/2006/relationships/theme" Target="../theme/theme3.xml"/><Relationship Id="rId9" Type="http://schemas.openxmlformats.org/officeDocument/2006/relationships/slideLayout" Target="../slideLayouts/slideLayout12.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000000"/>
              </a:buClr>
              <a:buSzPts val="3600"/>
              <a:buFont typeface="Century Gothic"/>
              <a:buNone/>
              <a:defRPr b="1" i="0" sz="36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9pPr>
          </a:lstStyle>
          <a:p/>
        </p:txBody>
      </p:sp>
      <p:sp>
        <p:nvSpPr>
          <p:cNvPr id="7" name="Google Shape;7;p5"/>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b="0"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b="0"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9pPr>
          </a:lstStyle>
          <a:p/>
        </p:txBody>
      </p:sp>
      <p:cxnSp>
        <p:nvCxnSpPr>
          <p:cNvPr id="8" name="Google Shape;8;p5"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pic>
        <p:nvPicPr>
          <p:cNvPr id="9" name="Google Shape;9;p5"/>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48" name="Shape 48"/>
        <p:cNvGrpSpPr/>
        <p:nvPr/>
      </p:nvGrpSpPr>
      <p:grpSpPr>
        <a:xfrm>
          <a:off x="0" y="0"/>
          <a:ext cx="0" cy="0"/>
          <a:chOff x="0" y="0"/>
          <a:chExt cx="0" cy="0"/>
        </a:xfrm>
      </p:grpSpPr>
      <p:sp>
        <p:nvSpPr>
          <p:cNvPr id="49" name="Google Shape;49;g105997fed00_0_128"/>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3F3F3F"/>
              </a:buClr>
              <a:buSzPts val="3200"/>
              <a:buFont typeface="Meiryo"/>
              <a:buNone/>
              <a:defRPr b="1" i="0" sz="32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0" name="Google Shape;50;g105997fed00_0_128"/>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Arial"/>
              <a:buNone/>
              <a:defRPr b="0" i="0" sz="1800" u="none" cap="none" strike="noStrike">
                <a:solidFill>
                  <a:srgbClr val="3F3F3F"/>
                </a:solidFill>
                <a:latin typeface="Meiryo"/>
                <a:ea typeface="Meiryo"/>
                <a:cs typeface="Meiryo"/>
                <a:sym typeface="Meiryo"/>
              </a:defRPr>
            </a:lvl1pPr>
            <a:lvl2pPr indent="-228600" lvl="1" marL="914400" marR="0" rtl="0" algn="l">
              <a:lnSpc>
                <a:spcPct val="140000"/>
              </a:lnSpc>
              <a:spcBef>
                <a:spcPts val="930"/>
              </a:spcBef>
              <a:spcAft>
                <a:spcPts val="0"/>
              </a:spcAft>
              <a:buClr>
                <a:srgbClr val="3F3F3F"/>
              </a:buClr>
              <a:buSzPts val="1600"/>
              <a:buFont typeface="Arial"/>
              <a:buNone/>
              <a:defRPr b="0" i="0" sz="1600" u="none" cap="none" strike="noStrike">
                <a:solidFill>
                  <a:srgbClr val="3F3F3F"/>
                </a:solidFill>
                <a:latin typeface="Meiryo"/>
                <a:ea typeface="Meiryo"/>
                <a:cs typeface="Meiryo"/>
                <a:sym typeface="Meiryo"/>
              </a:defRPr>
            </a:lvl2pPr>
            <a:lvl3pPr indent="-317500" lvl="2" marL="1371600" marR="0" rtl="0" algn="l">
              <a:lnSpc>
                <a:spcPct val="140000"/>
              </a:lnSpc>
              <a:spcBef>
                <a:spcPts val="930"/>
              </a:spcBef>
              <a:spcAft>
                <a:spcPts val="0"/>
              </a:spcAft>
              <a:buClr>
                <a:srgbClr val="3F3F3F"/>
              </a:buClr>
              <a:buSzPts val="1400"/>
              <a:buFont typeface="Arial"/>
              <a:buChar char="–"/>
              <a:defRPr b="0" i="1" sz="1400" u="none" cap="none" strike="noStrike">
                <a:solidFill>
                  <a:srgbClr val="3F3F3F"/>
                </a:solidFill>
                <a:latin typeface="Meiryo"/>
                <a:ea typeface="Meiryo"/>
                <a:cs typeface="Meiryo"/>
                <a:sym typeface="Meiryo"/>
              </a:defRPr>
            </a:lvl3pPr>
            <a:lvl4pPr indent="-317500" lvl="3" marL="1828800" marR="0" rtl="0" algn="l">
              <a:lnSpc>
                <a:spcPct val="140000"/>
              </a:lnSpc>
              <a:spcBef>
                <a:spcPts val="930"/>
              </a:spcBef>
              <a:spcAft>
                <a:spcPts val="0"/>
              </a:spcAft>
              <a:buClr>
                <a:srgbClr val="3F3F3F"/>
              </a:buClr>
              <a:buSzPts val="1400"/>
              <a:buFont typeface="Arial"/>
              <a:buChar char="–"/>
              <a:defRPr b="0" i="0" sz="1400" u="none" cap="none" strike="noStrike">
                <a:solidFill>
                  <a:srgbClr val="3F3F3F"/>
                </a:solidFill>
                <a:latin typeface="Meiryo"/>
                <a:ea typeface="Meiryo"/>
                <a:cs typeface="Meiryo"/>
                <a:sym typeface="Meiryo"/>
              </a:defRPr>
            </a:lvl4pPr>
            <a:lvl5pPr indent="-317500" lvl="4" marL="2286000" marR="0" rtl="0" algn="l">
              <a:lnSpc>
                <a:spcPct val="140000"/>
              </a:lnSpc>
              <a:spcBef>
                <a:spcPts val="930"/>
              </a:spcBef>
              <a:spcAft>
                <a:spcPts val="0"/>
              </a:spcAft>
              <a:buClr>
                <a:srgbClr val="3F3F3F"/>
              </a:buClr>
              <a:buSzPts val="1400"/>
              <a:buFont typeface="Arial"/>
              <a:buChar char="–"/>
              <a:defRPr b="0" i="1" sz="1400" u="none" cap="none" strike="noStrike">
                <a:solidFill>
                  <a:srgbClr val="3F3F3F"/>
                </a:solidFill>
                <a:latin typeface="Meiryo"/>
                <a:ea typeface="Meiryo"/>
                <a:cs typeface="Meiryo"/>
                <a:sym typeface="Meiryo"/>
              </a:defRPr>
            </a:lvl5pPr>
            <a:lvl6pPr indent="-317500" lvl="5" marL="2743200" marR="0" rtl="0" algn="l">
              <a:lnSpc>
                <a:spcPct val="111000"/>
              </a:lnSpc>
              <a:spcBef>
                <a:spcPts val="930"/>
              </a:spcBef>
              <a:spcAft>
                <a:spcPts val="0"/>
              </a:spcAft>
              <a:buClr>
                <a:srgbClr val="188589"/>
              </a:buClr>
              <a:buSzPts val="1400"/>
              <a:buFont typeface="Arial"/>
              <a:buChar char="–"/>
              <a:defRPr b="0" i="0" sz="1400" u="none" cap="none" strike="noStrike">
                <a:solidFill>
                  <a:srgbClr val="188589"/>
                </a:solidFill>
                <a:latin typeface="Meiryo"/>
                <a:ea typeface="Meiryo"/>
                <a:cs typeface="Meiryo"/>
                <a:sym typeface="Meiryo"/>
              </a:defRPr>
            </a:lvl6pPr>
            <a:lvl7pPr indent="-317500" lvl="6" marL="3200400" marR="0" rtl="0" algn="l">
              <a:lnSpc>
                <a:spcPct val="111000"/>
              </a:lnSpc>
              <a:spcBef>
                <a:spcPts val="930"/>
              </a:spcBef>
              <a:spcAft>
                <a:spcPts val="0"/>
              </a:spcAft>
              <a:buClr>
                <a:srgbClr val="188589"/>
              </a:buClr>
              <a:buSzPts val="1400"/>
              <a:buFont typeface="Arial"/>
              <a:buChar char="–"/>
              <a:defRPr b="0" i="1" sz="1400" u="none" cap="none" strike="noStrike">
                <a:solidFill>
                  <a:srgbClr val="188589"/>
                </a:solidFill>
                <a:latin typeface="Meiryo"/>
                <a:ea typeface="Meiryo"/>
                <a:cs typeface="Meiryo"/>
                <a:sym typeface="Meiryo"/>
              </a:defRPr>
            </a:lvl7pPr>
            <a:lvl8pPr indent="-317500" lvl="7" marL="3657600" marR="0" rtl="0" algn="l">
              <a:lnSpc>
                <a:spcPct val="111000"/>
              </a:lnSpc>
              <a:spcBef>
                <a:spcPts val="930"/>
              </a:spcBef>
              <a:spcAft>
                <a:spcPts val="0"/>
              </a:spcAft>
              <a:buClr>
                <a:srgbClr val="188589"/>
              </a:buClr>
              <a:buSzPts val="1400"/>
              <a:buFont typeface="Arial"/>
              <a:buChar char="–"/>
              <a:defRPr b="0" i="0" sz="1400" u="none" cap="none" strike="noStrike">
                <a:solidFill>
                  <a:srgbClr val="188589"/>
                </a:solidFill>
                <a:latin typeface="Meiryo"/>
                <a:ea typeface="Meiryo"/>
                <a:cs typeface="Meiryo"/>
                <a:sym typeface="Meiryo"/>
              </a:defRPr>
            </a:lvl8pPr>
            <a:lvl9pPr indent="-317500" lvl="8" marL="4114800" marR="0" rtl="0" algn="l">
              <a:lnSpc>
                <a:spcPct val="111000"/>
              </a:lnSpc>
              <a:spcBef>
                <a:spcPts val="930"/>
              </a:spcBef>
              <a:spcAft>
                <a:spcPts val="0"/>
              </a:spcAft>
              <a:buClr>
                <a:srgbClr val="188589"/>
              </a:buClr>
              <a:buSzPts val="1400"/>
              <a:buFont typeface="Arial"/>
              <a:buChar char="–"/>
              <a:defRPr b="0" i="1" sz="1400" u="none" cap="none" strike="noStrike">
                <a:solidFill>
                  <a:srgbClr val="188589"/>
                </a:solidFill>
                <a:latin typeface="Meiryo"/>
                <a:ea typeface="Meiryo"/>
                <a:cs typeface="Meiryo"/>
                <a:sym typeface="Meiryo"/>
              </a:defRPr>
            </a:lvl9pPr>
          </a:lstStyle>
          <a:p/>
        </p:txBody>
      </p:sp>
      <p:sp>
        <p:nvSpPr>
          <p:cNvPr id="51" name="Google Shape;51;g105997fed00_0_128"/>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Arial"/>
              <a:buNone/>
              <a:defRPr b="0" i="0" sz="11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9pPr>
          </a:lstStyle>
          <a:p/>
        </p:txBody>
      </p:sp>
      <p:sp>
        <p:nvSpPr>
          <p:cNvPr id="52" name="Google Shape;52;g105997fed00_0_128"/>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Arial"/>
              <a:buNone/>
              <a:defRPr b="0" i="0" sz="11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9pPr>
          </a:lstStyle>
          <a:p/>
        </p:txBody>
      </p:sp>
      <p:sp>
        <p:nvSpPr>
          <p:cNvPr id="53" name="Google Shape;53;g105997fed00_0_128"/>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54" name="Google Shape;54;g105997fed00_0_128" title="Rule Line"/>
          <p:cNvCxnSpPr/>
          <p:nvPr/>
        </p:nvCxnSpPr>
        <p:spPr>
          <a:xfrm>
            <a:off x="1920240" y="2176009"/>
            <a:ext cx="8770500" cy="0"/>
          </a:xfrm>
          <a:prstGeom prst="straightConnector1">
            <a:avLst/>
          </a:prstGeom>
          <a:noFill/>
          <a:ln cap="flat" cmpd="sng" w="25400">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1.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12.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8.png"/><Relationship Id="rId5" Type="http://schemas.openxmlformats.org/officeDocument/2006/relationships/image" Target="../media/image14.png"/><Relationship Id="rId6"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hyperlink" Target="https://youtu.be/ReM1uqmVfP0" TargetMode="External"/><Relationship Id="rId5" Type="http://schemas.openxmlformats.org/officeDocument/2006/relationships/image" Target="../media/image11.png"/><Relationship Id="rId6" Type="http://schemas.openxmlformats.org/officeDocument/2006/relationships/hyperlink" Target="http://www.youtube.com/watch?v=ReM1uqmVfP0" TargetMode="External"/><Relationship Id="rId7" Type="http://schemas.openxmlformats.org/officeDocument/2006/relationships/image" Target="../media/image1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hyperlink" Target="https://businessmodelanalyst.com/downloads/value-proposition-canvas-template/" TargetMode="External"/><Relationship Id="rId5"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hyperlink" Target="https://youtu.be/JXJeTfMplFs" TargetMode="External"/><Relationship Id="rId5" Type="http://schemas.openxmlformats.org/officeDocument/2006/relationships/image" Target="../media/image11.png"/><Relationship Id="rId6" Type="http://schemas.openxmlformats.org/officeDocument/2006/relationships/hyperlink" Target="http://www.youtube.com/watch?v=JXJeTfMplFs" TargetMode="External"/><Relationship Id="rId7" Type="http://schemas.openxmlformats.org/officeDocument/2006/relationships/image" Target="../media/image2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hyperlink" Target="https://businessmodelanalyst.com/downloads/lean-canvas-template/" TargetMode="External"/><Relationship Id="rId5"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png"/><Relationship Id="rId4" Type="http://schemas.openxmlformats.org/officeDocument/2006/relationships/image" Target="../media/image12.png"/><Relationship Id="rId5" Type="http://schemas.openxmlformats.org/officeDocument/2006/relationships/image" Target="../media/image26.png"/></Relationships>
</file>

<file path=ppt/slides/_rels/slide17.xml.rels><?xml version="1.0" encoding="UTF-8" standalone="yes"?><Relationships xmlns="http://schemas.openxmlformats.org/package/2006/relationships"><Relationship Id="rId11" Type="http://schemas.openxmlformats.org/officeDocument/2006/relationships/image" Target="../media/image33.jpg"/><Relationship Id="rId10" Type="http://schemas.openxmlformats.org/officeDocument/2006/relationships/image" Target="../media/image23.png"/><Relationship Id="rId13" Type="http://schemas.openxmlformats.org/officeDocument/2006/relationships/image" Target="../media/image30.png"/><Relationship Id="rId12" Type="http://schemas.openxmlformats.org/officeDocument/2006/relationships/image" Target="../media/image29.png"/><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5.png"/><Relationship Id="rId4" Type="http://schemas.openxmlformats.org/officeDocument/2006/relationships/image" Target="../media/image22.png"/><Relationship Id="rId9" Type="http://schemas.openxmlformats.org/officeDocument/2006/relationships/image" Target="../media/image28.png"/><Relationship Id="rId5" Type="http://schemas.openxmlformats.org/officeDocument/2006/relationships/image" Target="../media/image35.png"/><Relationship Id="rId6" Type="http://schemas.openxmlformats.org/officeDocument/2006/relationships/image" Target="../media/image32.png"/><Relationship Id="rId7" Type="http://schemas.openxmlformats.org/officeDocument/2006/relationships/image" Target="../media/image31.png"/><Relationship Id="rId8"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
          <p:cNvSpPr/>
          <p:nvPr/>
        </p:nvSpPr>
        <p:spPr>
          <a:xfrm>
            <a:off x="304" y="-21076"/>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49" name="Google Shape;149;p1"/>
          <p:cNvSpPr txBox="1"/>
          <p:nvPr>
            <p:ph type="ctrTitle"/>
          </p:nvPr>
        </p:nvSpPr>
        <p:spPr>
          <a:xfrm>
            <a:off x="623450" y="1346275"/>
            <a:ext cx="5832000" cy="2116200"/>
          </a:xfrm>
          <a:prstGeom prst="rect">
            <a:avLst/>
          </a:prstGeom>
          <a:noFill/>
          <a:ln>
            <a:noFill/>
          </a:ln>
        </p:spPr>
        <p:txBody>
          <a:bodyPr anchorCtr="0" anchor="b" bIns="91425" lIns="109725" spcFirstLastPara="1" rIns="109725" wrap="square" tIns="109725">
            <a:noAutofit/>
          </a:bodyPr>
          <a:lstStyle/>
          <a:p>
            <a:pPr indent="0" lvl="0" marL="0" rtl="0" algn="l">
              <a:lnSpc>
                <a:spcPct val="100000"/>
              </a:lnSpc>
              <a:spcBef>
                <a:spcPts val="0"/>
              </a:spcBef>
              <a:spcAft>
                <a:spcPts val="0"/>
              </a:spcAft>
              <a:buClr>
                <a:srgbClr val="262626"/>
              </a:buClr>
              <a:buSzPts val="4860"/>
              <a:buFont typeface="Arial"/>
              <a:buNone/>
            </a:pPr>
            <a:r>
              <a:rPr lang="it-IT" sz="3459"/>
              <a:t>Session 3 – </a:t>
            </a:r>
            <a:r>
              <a:rPr lang="it-IT" sz="3459"/>
              <a:t>Developing a green business model canvas</a:t>
            </a:r>
            <a:endParaRPr sz="3459"/>
          </a:p>
        </p:txBody>
      </p:sp>
      <p:sp>
        <p:nvSpPr>
          <p:cNvPr id="150" name="Google Shape;150;p1"/>
          <p:cNvSpPr/>
          <p:nvPr/>
        </p:nvSpPr>
        <p:spPr>
          <a:xfrm flipH="1">
            <a:off x="6986049" y="0"/>
            <a:ext cx="5205951" cy="6858000"/>
          </a:xfrm>
          <a:custGeom>
            <a:rect b="b" l="l" r="r" t="t"/>
            <a:pathLst>
              <a:path extrusionOk="0" h="6858000" w="5205951">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51" name="Google Shape;151;p1"/>
          <p:cNvSpPr/>
          <p:nvPr/>
        </p:nvSpPr>
        <p:spPr>
          <a:xfrm flipH="1">
            <a:off x="6553480"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52" name="Google Shape;152;p1"/>
          <p:cNvSpPr/>
          <p:nvPr/>
        </p:nvSpPr>
        <p:spPr>
          <a:xfrm flipH="1">
            <a:off x="6758825"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153" name="Google Shape;153;p1"/>
          <p:cNvPicPr preferRelativeResize="0"/>
          <p:nvPr/>
        </p:nvPicPr>
        <p:blipFill rotWithShape="1">
          <a:blip r:embed="rId3">
            <a:alphaModFix/>
          </a:blip>
          <a:srcRect b="0" l="0" r="0" t="0"/>
          <a:stretch/>
        </p:blipFill>
        <p:spPr>
          <a:xfrm>
            <a:off x="7873316" y="457929"/>
            <a:ext cx="4067150" cy="4575543"/>
          </a:xfrm>
          <a:prstGeom prst="rect">
            <a:avLst/>
          </a:prstGeom>
          <a:noFill/>
          <a:ln>
            <a:noFill/>
          </a:ln>
        </p:spPr>
      </p:pic>
      <p:pic>
        <p:nvPicPr>
          <p:cNvPr descr="Immagine che contiene testo&#10;&#10;Descrizione generata automaticamente" id="154" name="Google Shape;154;p1"/>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155" name="Google Shape;155;p1"/>
          <p:cNvSpPr txBox="1"/>
          <p:nvPr/>
        </p:nvSpPr>
        <p:spPr>
          <a:xfrm>
            <a:off x="673917" y="6062368"/>
            <a:ext cx="5205951" cy="70788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156" name="Google Shape;156;p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157" name="Google Shape;157;p1"/>
          <p:cNvSpPr txBox="1"/>
          <p:nvPr/>
        </p:nvSpPr>
        <p:spPr>
          <a:xfrm>
            <a:off x="623442" y="3974334"/>
            <a:ext cx="5101800" cy="1576200"/>
          </a:xfrm>
          <a:prstGeom prst="rect">
            <a:avLst/>
          </a:prstGeom>
          <a:noFill/>
          <a:ln>
            <a:noFill/>
          </a:ln>
        </p:spPr>
        <p:txBody>
          <a:bodyPr anchorCtr="0" anchor="ctr" bIns="91425" lIns="109725" spcFirstLastPara="1" rIns="109725" wrap="square" tIns="109725">
            <a:normAutofit/>
          </a:bodyPr>
          <a:lstStyle/>
          <a:p>
            <a:pPr indent="0" lvl="0" marL="0" marR="0" rtl="0" algn="l">
              <a:lnSpc>
                <a:spcPct val="130000"/>
              </a:lnSpc>
              <a:spcBef>
                <a:spcPts val="0"/>
              </a:spcBef>
              <a:spcAft>
                <a:spcPts val="0"/>
              </a:spcAft>
              <a:buClr>
                <a:srgbClr val="000000"/>
              </a:buClr>
              <a:buSzPts val="2300"/>
              <a:buFont typeface="Arial"/>
              <a:buNone/>
            </a:pPr>
            <a:r>
              <a:rPr b="1" i="0" lang="it-IT" sz="2300" u="none" cap="none" strike="noStrike">
                <a:solidFill>
                  <a:srgbClr val="188589"/>
                </a:solidFill>
                <a:latin typeface="Century Gothic"/>
                <a:ea typeface="Century Gothic"/>
                <a:cs typeface="Century Gothic"/>
                <a:sym typeface="Century Gothic"/>
              </a:rPr>
              <a:t>OUTSIDE module 6</a:t>
            </a:r>
            <a:endParaRPr b="1" i="0" sz="2300" u="none" cap="none" strike="noStrike">
              <a:solidFill>
                <a:srgbClr val="188589"/>
              </a:solidFill>
              <a:latin typeface="Century Gothic"/>
              <a:ea typeface="Century Gothic"/>
              <a:cs typeface="Century Gothic"/>
              <a:sym typeface="Century Gothic"/>
            </a:endParaRPr>
          </a:p>
          <a:p>
            <a:pPr indent="0" lvl="0" marL="0" marR="0" rtl="0" algn="l">
              <a:lnSpc>
                <a:spcPct val="130000"/>
              </a:lnSpc>
              <a:spcBef>
                <a:spcPts val="0"/>
              </a:spcBef>
              <a:spcAft>
                <a:spcPts val="0"/>
              </a:spcAft>
              <a:buClr>
                <a:srgbClr val="000000"/>
              </a:buClr>
              <a:buSzPts val="2300"/>
              <a:buFont typeface="Arial"/>
              <a:buNone/>
            </a:pPr>
            <a:r>
              <a:rPr b="1" i="0" lang="it-IT" sz="2300" u="none" cap="none" strike="noStrike">
                <a:solidFill>
                  <a:srgbClr val="188589"/>
                </a:solidFill>
                <a:latin typeface="Century Gothic"/>
                <a:ea typeface="Century Gothic"/>
                <a:cs typeface="Century Gothic"/>
                <a:sym typeface="Century Gothic"/>
              </a:rPr>
              <a:t>Green Business Strategy</a:t>
            </a:r>
            <a:endParaRPr b="1" i="0" sz="2300" u="none" cap="none" strike="noStrike">
              <a:solidFill>
                <a:srgbClr val="188589"/>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63" name="Google Shape;163;p2"/>
          <p:cNvGrpSpPr/>
          <p:nvPr/>
        </p:nvGrpSpPr>
        <p:grpSpPr>
          <a:xfrm flipH="1">
            <a:off x="4308383" y="-76362"/>
            <a:ext cx="7883467" cy="6858000"/>
            <a:chOff x="0" y="0"/>
            <a:chExt cx="7883467" cy="6858000"/>
          </a:xfrm>
        </p:grpSpPr>
        <p:sp>
          <p:nvSpPr>
            <p:cNvPr id="164" name="Google Shape;164;p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65" name="Google Shape;165;p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66" name="Google Shape;166;p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67" name="Google Shape;167;p2"/>
          <p:cNvPicPr preferRelativeResize="0"/>
          <p:nvPr/>
        </p:nvPicPr>
        <p:blipFill rotWithShape="1">
          <a:blip r:embed="rId3">
            <a:alphaModFix/>
          </a:blip>
          <a:srcRect b="0" l="0" r="0" t="0"/>
          <a:stretch/>
        </p:blipFill>
        <p:spPr>
          <a:xfrm>
            <a:off x="9668224" y="39777"/>
            <a:ext cx="2633627" cy="751268"/>
          </a:xfrm>
          <a:prstGeom prst="rect">
            <a:avLst/>
          </a:prstGeom>
          <a:noFill/>
          <a:ln>
            <a:noFill/>
          </a:ln>
        </p:spPr>
      </p:pic>
      <p:sp>
        <p:nvSpPr>
          <p:cNvPr id="168" name="Google Shape;168;p2"/>
          <p:cNvSpPr txBox="1"/>
          <p:nvPr/>
        </p:nvSpPr>
        <p:spPr>
          <a:xfrm>
            <a:off x="224000" y="1445234"/>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Introduction</a:t>
            </a:r>
            <a:endParaRPr b="0" i="1" sz="3600" u="none" cap="none" strike="noStrike">
              <a:solidFill>
                <a:srgbClr val="262626"/>
              </a:solidFill>
              <a:latin typeface="Century Gothic"/>
              <a:ea typeface="Century Gothic"/>
              <a:cs typeface="Century Gothic"/>
              <a:sym typeface="Century Gothic"/>
            </a:endParaRPr>
          </a:p>
        </p:txBody>
      </p:sp>
      <p:sp>
        <p:nvSpPr>
          <p:cNvPr id="169" name="Google Shape;169;p2"/>
          <p:cNvSpPr txBox="1"/>
          <p:nvPr/>
        </p:nvSpPr>
        <p:spPr>
          <a:xfrm>
            <a:off x="224000" y="2141513"/>
            <a:ext cx="7169100" cy="3693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lang="it-IT" sz="2000">
                <a:solidFill>
                  <a:schemeClr val="dk1"/>
                </a:solidFill>
                <a:latin typeface="Century Gothic"/>
                <a:ea typeface="Century Gothic"/>
                <a:cs typeface="Century Gothic"/>
                <a:sym typeface="Century Gothic"/>
              </a:rPr>
              <a:t>Session 3 </a:t>
            </a:r>
            <a:r>
              <a:rPr b="1" lang="it-IT" sz="2000">
                <a:solidFill>
                  <a:srgbClr val="188185"/>
                </a:solidFill>
                <a:latin typeface="Century Gothic"/>
                <a:ea typeface="Century Gothic"/>
                <a:cs typeface="Century Gothic"/>
                <a:sym typeface="Century Gothic"/>
              </a:rPr>
              <a:t>turns</a:t>
            </a:r>
            <a:r>
              <a:rPr lang="it-IT" sz="2000">
                <a:solidFill>
                  <a:schemeClr val="dk1"/>
                </a:solidFill>
                <a:latin typeface="Century Gothic"/>
                <a:ea typeface="Century Gothic"/>
                <a:cs typeface="Century Gothic"/>
                <a:sym typeface="Century Gothic"/>
              </a:rPr>
              <a:t> the outcomes sessions 1 and 2 into a </a:t>
            </a:r>
            <a:r>
              <a:rPr b="1" lang="it-IT" sz="2000">
                <a:solidFill>
                  <a:srgbClr val="188185"/>
                </a:solidFill>
                <a:latin typeface="Century Gothic"/>
                <a:ea typeface="Century Gothic"/>
                <a:cs typeface="Century Gothic"/>
                <a:sym typeface="Century Gothic"/>
              </a:rPr>
              <a:t>developed green business model canvas</a:t>
            </a:r>
            <a:r>
              <a:rPr lang="it-IT" sz="2000">
                <a:solidFill>
                  <a:schemeClr val="dk1"/>
                </a:solidFill>
                <a:latin typeface="Century Gothic"/>
                <a:ea typeface="Century Gothic"/>
                <a:cs typeface="Century Gothic"/>
                <a:sym typeface="Century Gothic"/>
              </a:rPr>
              <a:t>.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chemeClr val="dk1"/>
                </a:solidFill>
                <a:latin typeface="Century Gothic"/>
                <a:ea typeface="Century Gothic"/>
                <a:cs typeface="Century Gothic"/>
                <a:sym typeface="Century Gothic"/>
              </a:rPr>
              <a:t>Participants focus on </a:t>
            </a:r>
            <a:r>
              <a:rPr b="1" lang="it-IT" sz="2000">
                <a:solidFill>
                  <a:srgbClr val="188185"/>
                </a:solidFill>
                <a:latin typeface="Century Gothic"/>
                <a:ea typeface="Century Gothic"/>
                <a:cs typeface="Century Gothic"/>
                <a:sym typeface="Century Gothic"/>
              </a:rPr>
              <a:t>justifying a value proposition</a:t>
            </a:r>
            <a:r>
              <a:rPr lang="it-IT" sz="2000">
                <a:solidFill>
                  <a:schemeClr val="dk1"/>
                </a:solidFill>
                <a:latin typeface="Century Gothic"/>
                <a:ea typeface="Century Gothic"/>
                <a:cs typeface="Century Gothic"/>
                <a:sym typeface="Century Gothic"/>
              </a:rPr>
              <a:t> that meets real people needs without compromising on environmental sustainability.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chemeClr val="dk1"/>
                </a:solidFill>
                <a:latin typeface="Century Gothic"/>
                <a:ea typeface="Century Gothic"/>
                <a:cs typeface="Century Gothic"/>
                <a:sym typeface="Century Gothic"/>
              </a:rPr>
              <a:t>Participants learn how to use the business model canvas to explain key aspects of the </a:t>
            </a:r>
            <a:r>
              <a:rPr b="1" lang="it-IT" sz="2000">
                <a:solidFill>
                  <a:srgbClr val="188185"/>
                </a:solidFill>
                <a:latin typeface="Century Gothic"/>
                <a:ea typeface="Century Gothic"/>
                <a:cs typeface="Century Gothic"/>
                <a:sym typeface="Century Gothic"/>
              </a:rPr>
              <a:t>green business proposition</a:t>
            </a:r>
            <a:r>
              <a:rPr lang="it-IT" sz="2000">
                <a:solidFill>
                  <a:schemeClr val="dk1"/>
                </a:solidFill>
                <a:latin typeface="Century Gothic"/>
                <a:ea typeface="Century Gothic"/>
                <a:cs typeface="Century Gothic"/>
                <a:sym typeface="Century Gothic"/>
              </a:rPr>
              <a:t>.</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rPr lang="it-IT" sz="2000">
                <a:solidFill>
                  <a:schemeClr val="dk1"/>
                </a:solidFill>
                <a:latin typeface="Century Gothic"/>
                <a:ea typeface="Century Gothic"/>
                <a:cs typeface="Century Gothic"/>
                <a:sym typeface="Century Gothic"/>
              </a:rPr>
              <a:t>This session is mapped to</a:t>
            </a:r>
            <a:r>
              <a:rPr b="1" lang="it-IT" sz="2000">
                <a:solidFill>
                  <a:srgbClr val="188185"/>
                </a:solidFill>
                <a:latin typeface="Century Gothic"/>
                <a:ea typeface="Century Gothic"/>
                <a:cs typeface="Century Gothic"/>
                <a:sym typeface="Century Gothic"/>
              </a:rPr>
              <a:t> "Phase 3 GO OUTSIDE".</a:t>
            </a:r>
            <a:endParaRPr b="1" i="0" sz="2000" u="none" cap="none" strike="noStrike">
              <a:solidFill>
                <a:srgbClr val="188185"/>
              </a:solidFill>
              <a:latin typeface="Century Gothic"/>
              <a:ea typeface="Century Gothic"/>
              <a:cs typeface="Century Gothic"/>
              <a:sym typeface="Century Gothic"/>
            </a:endParaRPr>
          </a:p>
        </p:txBody>
      </p:sp>
      <p:pic>
        <p:nvPicPr>
          <p:cNvPr id="170" name="Google Shape;170;p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171" name="Google Shape;171;p2"/>
          <p:cNvSpPr txBox="1"/>
          <p:nvPr/>
        </p:nvSpPr>
        <p:spPr>
          <a:xfrm>
            <a:off x="7273437" y="5870450"/>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https://www.instagram.com/p/CXQ1L2Qtyno/</a:t>
            </a:r>
            <a:endParaRPr sz="800">
              <a:latin typeface="Century Gothic"/>
              <a:ea typeface="Century Gothic"/>
              <a:cs typeface="Century Gothic"/>
              <a:sym typeface="Century Gothic"/>
            </a:endParaRPr>
          </a:p>
        </p:txBody>
      </p:sp>
      <p:pic>
        <p:nvPicPr>
          <p:cNvPr id="172" name="Google Shape;172;p2"/>
          <p:cNvPicPr preferRelativeResize="0"/>
          <p:nvPr/>
        </p:nvPicPr>
        <p:blipFill rotWithShape="1">
          <a:blip r:embed="rId5">
            <a:alphaModFix/>
          </a:blip>
          <a:srcRect b="2398" l="0" r="0" t="2417"/>
          <a:stretch/>
        </p:blipFill>
        <p:spPr>
          <a:xfrm>
            <a:off x="7403125" y="1596200"/>
            <a:ext cx="4309299" cy="4087651"/>
          </a:xfrm>
          <a:prstGeom prst="rect">
            <a:avLst/>
          </a:prstGeom>
          <a:noFill/>
          <a:ln>
            <a:noFill/>
          </a:ln>
        </p:spPr>
      </p:pic>
      <p:sp>
        <p:nvSpPr>
          <p:cNvPr id="173" name="Google Shape;173;p2"/>
          <p:cNvSpPr/>
          <p:nvPr/>
        </p:nvSpPr>
        <p:spPr>
          <a:xfrm>
            <a:off x="7369425" y="15516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g103ede1746f_0_76"/>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79" name="Google Shape;179;g103ede1746f_0_76"/>
          <p:cNvGrpSpPr/>
          <p:nvPr/>
        </p:nvGrpSpPr>
        <p:grpSpPr>
          <a:xfrm flipH="1">
            <a:off x="4308383" y="-76362"/>
            <a:ext cx="7883467" cy="6858000"/>
            <a:chOff x="0" y="0"/>
            <a:chExt cx="7883467" cy="6858000"/>
          </a:xfrm>
        </p:grpSpPr>
        <p:sp>
          <p:nvSpPr>
            <p:cNvPr id="180" name="Google Shape;180;g103ede1746f_0_7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81" name="Google Shape;181;g103ede1746f_0_7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2" name="Google Shape;182;g103ede1746f_0_7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183" name="Google Shape;183;g103ede1746f_0_76"/>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184" name="Google Shape;184;g103ede1746f_0_76"/>
          <p:cNvSpPr txBox="1"/>
          <p:nvPr/>
        </p:nvSpPr>
        <p:spPr>
          <a:xfrm>
            <a:off x="349863" y="16340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Session aim/purpose:</a:t>
            </a:r>
            <a:endParaRPr b="0" i="1" sz="3600" u="none" cap="none" strike="noStrike">
              <a:solidFill>
                <a:srgbClr val="262626"/>
              </a:solidFill>
              <a:latin typeface="Century Gothic"/>
              <a:ea typeface="Century Gothic"/>
              <a:cs typeface="Century Gothic"/>
              <a:sym typeface="Century Gothic"/>
            </a:endParaRPr>
          </a:p>
        </p:txBody>
      </p:sp>
      <p:sp>
        <p:nvSpPr>
          <p:cNvPr id="185" name="Google Shape;185;g103ede1746f_0_76"/>
          <p:cNvSpPr txBox="1"/>
          <p:nvPr/>
        </p:nvSpPr>
        <p:spPr>
          <a:xfrm>
            <a:off x="349863" y="2342525"/>
            <a:ext cx="6695100" cy="3251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further develop a green business </a:t>
            </a:r>
            <a:r>
              <a:rPr b="1" lang="it-IT" sz="2000">
                <a:solidFill>
                  <a:srgbClr val="188185"/>
                </a:solidFill>
                <a:latin typeface="Century Gothic"/>
                <a:ea typeface="Century Gothic"/>
                <a:cs typeface="Century Gothic"/>
                <a:sym typeface="Century Gothic"/>
              </a:rPr>
              <a:t>value proposition </a:t>
            </a:r>
            <a:r>
              <a:rPr lang="it-IT" sz="2000">
                <a:solidFill>
                  <a:schemeClr val="dk1"/>
                </a:solidFill>
                <a:latin typeface="Century Gothic"/>
                <a:ea typeface="Century Gothic"/>
                <a:cs typeface="Century Gothic"/>
                <a:sym typeface="Century Gothic"/>
              </a:rPr>
              <a:t>based on session 2 output.</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translate the result of the a </a:t>
            </a:r>
            <a:r>
              <a:rPr b="1" lang="it-IT" sz="2000">
                <a:solidFill>
                  <a:srgbClr val="188185"/>
                </a:solidFill>
                <a:latin typeface="Century Gothic"/>
                <a:ea typeface="Century Gothic"/>
                <a:cs typeface="Century Gothic"/>
                <a:sym typeface="Century Gothic"/>
              </a:rPr>
              <a:t>VPC</a:t>
            </a:r>
            <a:r>
              <a:rPr lang="it-IT" sz="2000">
                <a:solidFill>
                  <a:schemeClr val="dk1"/>
                </a:solidFill>
                <a:latin typeface="Century Gothic"/>
                <a:ea typeface="Century Gothic"/>
                <a:cs typeface="Century Gothic"/>
                <a:sym typeface="Century Gothic"/>
              </a:rPr>
              <a:t> into a fully developed green business </a:t>
            </a:r>
            <a:r>
              <a:rPr b="1" lang="it-IT" sz="2000">
                <a:solidFill>
                  <a:srgbClr val="188185"/>
                </a:solidFill>
                <a:latin typeface="Century Gothic"/>
                <a:ea typeface="Century Gothic"/>
                <a:cs typeface="Century Gothic"/>
                <a:sym typeface="Century Gothic"/>
              </a:rPr>
              <a:t>BMC</a:t>
            </a:r>
            <a:r>
              <a:rPr lang="it-IT" sz="2000">
                <a:solidFill>
                  <a:schemeClr val="dk1"/>
                </a:solidFill>
                <a:latin typeface="Century Gothic"/>
                <a:ea typeface="Century Gothic"/>
                <a:cs typeface="Century Gothic"/>
                <a:sym typeface="Century Gothic"/>
              </a:rPr>
              <a:t>.</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000"/>
              <a:buFont typeface="Arial"/>
              <a:buNone/>
            </a:pPr>
            <a:r>
              <a:rPr lang="it-IT" sz="2000">
                <a:solidFill>
                  <a:schemeClr val="dk1"/>
                </a:solidFill>
                <a:latin typeface="Century Gothic"/>
                <a:ea typeface="Century Gothic"/>
                <a:cs typeface="Century Gothic"/>
                <a:sym typeface="Century Gothic"/>
              </a:rPr>
              <a:t>To appraise the </a:t>
            </a:r>
            <a:r>
              <a:rPr b="1" lang="it-IT" sz="2000">
                <a:solidFill>
                  <a:srgbClr val="188185"/>
                </a:solidFill>
                <a:latin typeface="Century Gothic"/>
                <a:ea typeface="Century Gothic"/>
                <a:cs typeface="Century Gothic"/>
                <a:sym typeface="Century Gothic"/>
              </a:rPr>
              <a:t>benefits</a:t>
            </a:r>
            <a:r>
              <a:rPr lang="it-IT" sz="2000">
                <a:solidFill>
                  <a:schemeClr val="dk1"/>
                </a:solidFill>
                <a:latin typeface="Century Gothic"/>
                <a:ea typeface="Century Gothic"/>
                <a:cs typeface="Century Gothic"/>
                <a:sym typeface="Century Gothic"/>
              </a:rPr>
              <a:t> of a BMC and a traditional </a:t>
            </a:r>
            <a:r>
              <a:rPr b="1" lang="it-IT" sz="2000">
                <a:solidFill>
                  <a:srgbClr val="188185"/>
                </a:solidFill>
                <a:latin typeface="Century Gothic"/>
                <a:ea typeface="Century Gothic"/>
                <a:cs typeface="Century Gothic"/>
                <a:sym typeface="Century Gothic"/>
              </a:rPr>
              <a:t>business plan</a:t>
            </a:r>
            <a:r>
              <a:rPr lang="it-IT" sz="2000">
                <a:solidFill>
                  <a:schemeClr val="dk1"/>
                </a:solidFill>
                <a:latin typeface="Century Gothic"/>
                <a:ea typeface="Century Gothic"/>
                <a:cs typeface="Century Gothic"/>
                <a:sym typeface="Century Gothic"/>
              </a:rPr>
              <a:t>.</a:t>
            </a:r>
            <a:endParaRPr sz="2000">
              <a:solidFill>
                <a:schemeClr val="dk1"/>
              </a:solidFill>
              <a:latin typeface="Century Gothic"/>
              <a:ea typeface="Century Gothic"/>
              <a:cs typeface="Century Gothic"/>
              <a:sym typeface="Century Gothic"/>
            </a:endParaRPr>
          </a:p>
        </p:txBody>
      </p:sp>
      <p:pic>
        <p:nvPicPr>
          <p:cNvPr id="186" name="Google Shape;186;g103ede1746f_0_76"/>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187" name="Google Shape;187;g103ede1746f_0_76"/>
          <p:cNvPicPr preferRelativeResize="0"/>
          <p:nvPr/>
        </p:nvPicPr>
        <p:blipFill rotWithShape="1">
          <a:blip r:embed="rId5">
            <a:alphaModFix/>
          </a:blip>
          <a:srcRect b="0" l="8088" r="0" t="0"/>
          <a:stretch/>
        </p:blipFill>
        <p:spPr>
          <a:xfrm>
            <a:off x="7380713" y="1659525"/>
            <a:ext cx="4354126" cy="4001301"/>
          </a:xfrm>
          <a:prstGeom prst="rect">
            <a:avLst/>
          </a:prstGeom>
          <a:noFill/>
          <a:ln>
            <a:noFill/>
          </a:ln>
        </p:spPr>
      </p:pic>
      <p:sp>
        <p:nvSpPr>
          <p:cNvPr id="188" name="Google Shape;188;g103ede1746f_0_76"/>
          <p:cNvSpPr txBox="1"/>
          <p:nvPr/>
        </p:nvSpPr>
        <p:spPr>
          <a:xfrm>
            <a:off x="7273437" y="5870450"/>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https://www.instagram.com/p/CXQncpPNrhq/</a:t>
            </a:r>
            <a:endParaRPr b="0" i="0" sz="800" u="none" cap="none" strike="noStrike">
              <a:solidFill>
                <a:srgbClr val="000000"/>
              </a:solidFill>
              <a:latin typeface="Century Gothic"/>
              <a:ea typeface="Century Gothic"/>
              <a:cs typeface="Century Gothic"/>
              <a:sym typeface="Century Gothic"/>
            </a:endParaRPr>
          </a:p>
        </p:txBody>
      </p:sp>
      <p:pic>
        <p:nvPicPr>
          <p:cNvPr id="189" name="Google Shape;189;g103ede1746f_0_76"/>
          <p:cNvPicPr preferRelativeResize="0"/>
          <p:nvPr/>
        </p:nvPicPr>
        <p:blipFill rotWithShape="1">
          <a:blip r:embed="rId6">
            <a:alphaModFix/>
          </a:blip>
          <a:srcRect b="7783" l="0" r="0" t="0"/>
          <a:stretch/>
        </p:blipFill>
        <p:spPr>
          <a:xfrm>
            <a:off x="7380725" y="1659525"/>
            <a:ext cx="4354125" cy="4001300"/>
          </a:xfrm>
          <a:prstGeom prst="rect">
            <a:avLst/>
          </a:prstGeom>
          <a:noFill/>
          <a:ln>
            <a:noFill/>
          </a:ln>
        </p:spPr>
      </p:pic>
      <p:sp>
        <p:nvSpPr>
          <p:cNvPr id="190" name="Google Shape;190;g103ede1746f_0_76"/>
          <p:cNvSpPr/>
          <p:nvPr/>
        </p:nvSpPr>
        <p:spPr>
          <a:xfrm>
            <a:off x="7369425" y="15516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g1064da25268_0_4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196" name="Google Shape;196;g1064da25268_0_49"/>
          <p:cNvGrpSpPr/>
          <p:nvPr/>
        </p:nvGrpSpPr>
        <p:grpSpPr>
          <a:xfrm flipH="1">
            <a:off x="4308383" y="-76362"/>
            <a:ext cx="7883467" cy="6858000"/>
            <a:chOff x="0" y="0"/>
            <a:chExt cx="7883467" cy="6858000"/>
          </a:xfrm>
        </p:grpSpPr>
        <p:sp>
          <p:nvSpPr>
            <p:cNvPr id="197" name="Google Shape;197;g1064da25268_0_4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98" name="Google Shape;198;g1064da25268_0_4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9" name="Google Shape;199;g1064da25268_0_4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00" name="Google Shape;200;g1064da25268_0_4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graphicFrame>
        <p:nvGraphicFramePr>
          <p:cNvPr id="201" name="Google Shape;201;g1064da25268_0_49"/>
          <p:cNvGraphicFramePr/>
          <p:nvPr/>
        </p:nvGraphicFramePr>
        <p:xfrm>
          <a:off x="786163" y="998855"/>
          <a:ext cx="3000000" cy="3000000"/>
        </p:xfrm>
        <a:graphic>
          <a:graphicData uri="http://schemas.openxmlformats.org/drawingml/2006/table">
            <a:tbl>
              <a:tblPr bandRow="1">
                <a:noFill/>
                <a:tableStyleId>{E5D8C89F-FB16-4605-A0F5-4B6A6ED2B79E}</a:tableStyleId>
              </a:tblPr>
              <a:tblGrid>
                <a:gridCol w="8818350"/>
                <a:gridCol w="1801300"/>
              </a:tblGrid>
              <a:tr h="668075">
                <a:tc gridSpan="2">
                  <a:txBody>
                    <a:bodyPr/>
                    <a:lstStyle/>
                    <a:p>
                      <a:pPr indent="0" lvl="0" marL="179999" marR="0" rtl="0" algn="l">
                        <a:lnSpc>
                          <a:spcPct val="100000"/>
                        </a:lnSpc>
                        <a:spcBef>
                          <a:spcPts val="0"/>
                        </a:spcBef>
                        <a:spcAft>
                          <a:spcPts val="0"/>
                        </a:spcAft>
                        <a:buClr>
                          <a:srgbClr val="000000"/>
                        </a:buClr>
                        <a:buSzPts val="3600"/>
                        <a:buFont typeface="Arial"/>
                        <a:buNone/>
                      </a:pPr>
                      <a:r>
                        <a:rPr b="1" lang="it-IT" sz="3400" u="none" cap="none" strike="noStrike">
                          <a:solidFill>
                            <a:srgbClr val="262626"/>
                          </a:solidFill>
                          <a:latin typeface="Century Gothic"/>
                          <a:ea typeface="Century Gothic"/>
                          <a:cs typeface="Century Gothic"/>
                          <a:sym typeface="Century Gothic"/>
                        </a:rPr>
                        <a:t>Session outline</a:t>
                      </a:r>
                      <a:endParaRPr sz="3400" u="none" cap="none" strike="noStrike">
                        <a:solidFill>
                          <a:srgbClr val="262626"/>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098"/>
                      </a:srgbClr>
                    </a:solidFill>
                  </a:tcPr>
                </a:tc>
                <a:tc hMerge="1"/>
              </a:tr>
              <a:tr h="644100">
                <a:tc>
                  <a:txBody>
                    <a:bodyPr/>
                    <a:lstStyle/>
                    <a:p>
                      <a:pPr indent="0" lvl="0" marL="179999" marR="0" rtl="0" algn="l">
                        <a:lnSpc>
                          <a:spcPct val="100000"/>
                        </a:lnSpc>
                        <a:spcBef>
                          <a:spcPts val="0"/>
                        </a:spcBef>
                        <a:spcAft>
                          <a:spcPts val="0"/>
                        </a:spcAft>
                        <a:buClr>
                          <a:srgbClr val="000000"/>
                        </a:buClr>
                        <a:buSzPts val="3100"/>
                        <a:buFont typeface="Arial"/>
                        <a:buNone/>
                      </a:pPr>
                      <a:r>
                        <a:rPr b="1" lang="it-IT" sz="2900" u="none" cap="none" strike="noStrike">
                          <a:solidFill>
                            <a:srgbClr val="188589"/>
                          </a:solidFill>
                          <a:latin typeface="Century Gothic"/>
                          <a:ea typeface="Century Gothic"/>
                          <a:cs typeface="Century Gothic"/>
                          <a:sym typeface="Century Gothic"/>
                        </a:rPr>
                        <a:t>Activities breakdown</a:t>
                      </a:r>
                      <a:endParaRPr sz="2900" u="none" cap="none" strike="noStrike">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098"/>
                      </a:srgbClr>
                    </a:solidFill>
                  </a:tcPr>
                </a:tc>
                <a:tc>
                  <a:txBody>
                    <a:bodyPr/>
                    <a:lstStyle/>
                    <a:p>
                      <a:pPr indent="0" lvl="0" marL="179999" marR="0" rtl="0" algn="l">
                        <a:lnSpc>
                          <a:spcPct val="100000"/>
                        </a:lnSpc>
                        <a:spcBef>
                          <a:spcPts val="0"/>
                        </a:spcBef>
                        <a:spcAft>
                          <a:spcPts val="0"/>
                        </a:spcAft>
                        <a:buClr>
                          <a:srgbClr val="000000"/>
                        </a:buClr>
                        <a:buSzPts val="3100"/>
                        <a:buFont typeface="Arial"/>
                        <a:buNone/>
                      </a:pPr>
                      <a:r>
                        <a:rPr b="1" lang="it-IT" sz="2900" u="none" cap="none" strike="noStrike">
                          <a:solidFill>
                            <a:srgbClr val="188589"/>
                          </a:solidFill>
                          <a:latin typeface="Century Gothic"/>
                          <a:ea typeface="Century Gothic"/>
                          <a:cs typeface="Century Gothic"/>
                          <a:sym typeface="Century Gothic"/>
                        </a:rPr>
                        <a:t>Duration</a:t>
                      </a:r>
                      <a:endParaRPr sz="2900" u="none" cap="none" strike="noStrike">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098"/>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Slide Presentation: </a:t>
                      </a:r>
                      <a:r>
                        <a:rPr lang="it-IT" sz="1700">
                          <a:latin typeface="Century Gothic"/>
                          <a:ea typeface="Century Gothic"/>
                          <a:cs typeface="Century Gothic"/>
                          <a:sym typeface="Century Gothic"/>
                        </a:rPr>
                        <a:t>Developing a Value Proposition Canvas (VPC) and a green Business Model Canvas (BMC)</a:t>
                      </a:r>
                      <a:r>
                        <a:rPr lang="it-IT" sz="1700" u="none" cap="none" strike="noStrike">
                          <a:latin typeface="Century Gothic"/>
                          <a:ea typeface="Century Gothic"/>
                          <a:cs typeface="Century Gothic"/>
                          <a:sym typeface="Century Gothic"/>
                        </a:rPr>
                        <a:t>.</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35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1: </a:t>
                      </a:r>
                      <a:r>
                        <a:rPr lang="it-IT" sz="1700">
                          <a:latin typeface="Century Gothic"/>
                          <a:ea typeface="Century Gothic"/>
                          <a:cs typeface="Century Gothic"/>
                          <a:sym typeface="Century Gothic"/>
                        </a:rPr>
                        <a:t>Review, discuss, and complete a  the VPC template based on Session 2</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2:</a:t>
                      </a:r>
                      <a:r>
                        <a:rPr lang="it-IT" sz="1700" u="none" cap="none" strike="noStrike">
                          <a:latin typeface="Century Gothic"/>
                          <a:ea typeface="Century Gothic"/>
                          <a:cs typeface="Century Gothic"/>
                          <a:sym typeface="Century Gothic"/>
                        </a:rPr>
                        <a:t> </a:t>
                      </a:r>
                      <a:r>
                        <a:rPr lang="it-IT" sz="1700">
                          <a:latin typeface="Century Gothic"/>
                          <a:ea typeface="Century Gothic"/>
                          <a:cs typeface="Century Gothic"/>
                          <a:sym typeface="Century Gothic"/>
                        </a:rPr>
                        <a:t>Review, discuss, and complete a  the BMC template based on Session 2</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a:solidFill>
                            <a:srgbClr val="188589"/>
                          </a:solidFill>
                          <a:latin typeface="Century Gothic"/>
                          <a:ea typeface="Century Gothic"/>
                          <a:cs typeface="Century Gothic"/>
                          <a:sym typeface="Century Gothic"/>
                        </a:rPr>
                        <a:t>6</a:t>
                      </a:r>
                      <a:r>
                        <a:rPr b="1" lang="it-IT" sz="1700" u="none" cap="none" strike="noStrike">
                          <a:solidFill>
                            <a:srgbClr val="188589"/>
                          </a:solidFill>
                          <a:latin typeface="Century Gothic"/>
                          <a:ea typeface="Century Gothic"/>
                          <a:cs typeface="Century Gothic"/>
                          <a:sym typeface="Century Gothic"/>
                        </a:rPr>
                        <a:t>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Feedforward: </a:t>
                      </a:r>
                      <a:r>
                        <a:rPr lang="it-IT" sz="1700" u="none" cap="none" strike="noStrike">
                          <a:latin typeface="Century Gothic"/>
                          <a:ea typeface="Century Gothic"/>
                          <a:cs typeface="Century Gothic"/>
                          <a:sym typeface="Century Gothic"/>
                        </a:rPr>
                        <a:t>Formative feedforward to group, linking theory and concepts to a real-life scenario.</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30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Debriefing:</a:t>
                      </a:r>
                      <a:r>
                        <a:rPr lang="it-IT" sz="1700" u="none" cap="none" strike="noStrike">
                          <a:latin typeface="Century Gothic"/>
                          <a:ea typeface="Century Gothic"/>
                          <a:cs typeface="Century Gothic"/>
                          <a:sym typeface="Century Gothic"/>
                        </a:rPr>
                        <a:t> Q&amp;A session to identify gaps in learning and address them (Q&amp;A, quiz, or case study).</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20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Activity </a:t>
                      </a:r>
                      <a:r>
                        <a:rPr b="1" lang="it-IT" sz="1700">
                          <a:solidFill>
                            <a:srgbClr val="188185"/>
                          </a:solidFill>
                          <a:latin typeface="Century Gothic"/>
                          <a:ea typeface="Century Gothic"/>
                          <a:cs typeface="Century Gothic"/>
                          <a:sym typeface="Century Gothic"/>
                        </a:rPr>
                        <a:t>3</a:t>
                      </a:r>
                      <a:r>
                        <a:rPr b="1" lang="it-IT" sz="1700" u="none" cap="none" strike="noStrike">
                          <a:solidFill>
                            <a:srgbClr val="188185"/>
                          </a:solidFill>
                          <a:latin typeface="Century Gothic"/>
                          <a:ea typeface="Century Gothic"/>
                          <a:cs typeface="Century Gothic"/>
                          <a:sym typeface="Century Gothic"/>
                        </a:rPr>
                        <a:t>:</a:t>
                      </a:r>
                      <a:r>
                        <a:rPr lang="it-IT" sz="1700" u="none" cap="none" strike="noStrike">
                          <a:latin typeface="Century Gothic"/>
                          <a:ea typeface="Century Gothic"/>
                          <a:cs typeface="Century Gothic"/>
                          <a:sym typeface="Century Gothic"/>
                        </a:rPr>
                        <a:t> Personal reflection and optional homework.</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60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r h="626850">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185"/>
                          </a:solidFill>
                          <a:latin typeface="Century Gothic"/>
                          <a:ea typeface="Century Gothic"/>
                          <a:cs typeface="Century Gothic"/>
                          <a:sym typeface="Century Gothic"/>
                        </a:rPr>
                        <a:t>Assessment:</a:t>
                      </a:r>
                      <a:r>
                        <a:rPr lang="it-IT" sz="1700" u="none" cap="none" strike="noStrike">
                          <a:latin typeface="Century Gothic"/>
                          <a:ea typeface="Century Gothic"/>
                          <a:cs typeface="Century Gothic"/>
                          <a:sym typeface="Century Gothic"/>
                        </a:rPr>
                        <a:t> Complete a training evaluation form</a:t>
                      </a:r>
                      <a:endParaRPr sz="1700" u="none" cap="none" strike="noStrike">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marR="0" rtl="0" algn="l">
                        <a:lnSpc>
                          <a:spcPct val="100000"/>
                        </a:lnSpc>
                        <a:spcBef>
                          <a:spcPts val="0"/>
                        </a:spcBef>
                        <a:spcAft>
                          <a:spcPts val="0"/>
                        </a:spcAft>
                        <a:buClr>
                          <a:srgbClr val="000000"/>
                        </a:buClr>
                        <a:buSzPts val="1900"/>
                        <a:buFont typeface="Arial"/>
                        <a:buNone/>
                      </a:pPr>
                      <a:r>
                        <a:rPr b="1" lang="it-IT" sz="1700" u="none" cap="none" strike="noStrike">
                          <a:solidFill>
                            <a:srgbClr val="188589"/>
                          </a:solidFill>
                          <a:latin typeface="Century Gothic"/>
                          <a:ea typeface="Century Gothic"/>
                          <a:cs typeface="Century Gothic"/>
                          <a:sym typeface="Century Gothic"/>
                        </a:rPr>
                        <a:t>5 minutes</a:t>
                      </a:r>
                      <a:endParaRPr b="1" sz="1700" u="none" cap="none" strike="noStrike">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000"/>
                      </a:srgbClr>
                    </a:solidFill>
                  </a:tcPr>
                </a:tc>
              </a:tr>
            </a:tbl>
          </a:graphicData>
        </a:graphic>
      </p:graphicFrame>
      <p:pic>
        <p:nvPicPr>
          <p:cNvPr id="202" name="Google Shape;202;g1064da25268_0_4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g1064da25268_3_2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08" name="Google Shape;208;g1064da25268_3_22"/>
          <p:cNvGrpSpPr/>
          <p:nvPr/>
        </p:nvGrpSpPr>
        <p:grpSpPr>
          <a:xfrm flipH="1">
            <a:off x="4308383" y="-76362"/>
            <a:ext cx="7883467" cy="6858000"/>
            <a:chOff x="0" y="0"/>
            <a:chExt cx="7883467" cy="6858000"/>
          </a:xfrm>
        </p:grpSpPr>
        <p:sp>
          <p:nvSpPr>
            <p:cNvPr id="209" name="Google Shape;209;g1064da25268_3_2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10" name="Google Shape;210;g1064da25268_3_2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11" name="Google Shape;211;g1064da25268_3_2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12" name="Google Shape;212;g1064da25268_3_2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13" name="Google Shape;213;g1064da25268_3_2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Note to trainer:</a:t>
            </a:r>
            <a:endParaRPr b="0" i="1" sz="3600" u="none" cap="none" strike="noStrike">
              <a:solidFill>
                <a:srgbClr val="262626"/>
              </a:solidFill>
              <a:latin typeface="Century Gothic"/>
              <a:ea typeface="Century Gothic"/>
              <a:cs typeface="Century Gothic"/>
              <a:sym typeface="Century Gothic"/>
            </a:endParaRPr>
          </a:p>
        </p:txBody>
      </p:sp>
      <p:sp>
        <p:nvSpPr>
          <p:cNvPr id="214" name="Google Shape;214;g1064da25268_3_22"/>
          <p:cNvSpPr txBox="1"/>
          <p:nvPr/>
        </p:nvSpPr>
        <p:spPr>
          <a:xfrm>
            <a:off x="245250" y="2632550"/>
            <a:ext cx="6838200" cy="3126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Clr>
                <a:srgbClr val="000000"/>
              </a:buClr>
              <a:buSzPts val="2000"/>
              <a:buFont typeface="Arial"/>
              <a:buNone/>
            </a:pPr>
            <a:r>
              <a:rPr b="1" lang="it-IT" sz="2000">
                <a:solidFill>
                  <a:srgbClr val="188185"/>
                </a:solidFill>
                <a:latin typeface="Century Gothic"/>
                <a:ea typeface="Century Gothic"/>
                <a:cs typeface="Century Gothic"/>
                <a:sym typeface="Century Gothic"/>
              </a:rPr>
              <a:t>Slide Presentation:</a:t>
            </a:r>
            <a:r>
              <a:rPr lang="it-IT" sz="2000">
                <a:solidFill>
                  <a:srgbClr val="434343"/>
                </a:solidFill>
                <a:latin typeface="Century Gothic"/>
                <a:ea typeface="Century Gothic"/>
                <a:cs typeface="Century Gothic"/>
                <a:sym typeface="Century Gothic"/>
              </a:rPr>
              <a:t> Developing a Value Proposition Canvas (VPC) and a green Business Model Canvas (BMC) </a:t>
            </a:r>
            <a:r>
              <a:rPr b="1" lang="it-IT" sz="2000">
                <a:latin typeface="Century Gothic"/>
                <a:ea typeface="Century Gothic"/>
                <a:cs typeface="Century Gothic"/>
                <a:sym typeface="Century Gothic"/>
              </a:rPr>
              <a:t>(35 minutes):</a:t>
            </a:r>
            <a:endParaRPr b="1" sz="2000">
              <a:latin typeface="Century Gothic"/>
              <a:ea typeface="Century Gothic"/>
              <a:cs typeface="Century Gothic"/>
              <a:sym typeface="Century Gothic"/>
            </a:endParaRPr>
          </a:p>
          <a:p>
            <a:pPr indent="0" lvl="0" marL="0" marR="0" rtl="0" algn="l">
              <a:lnSpc>
                <a:spcPct val="100000"/>
              </a:lnSpc>
              <a:spcBef>
                <a:spcPts val="1100"/>
              </a:spcBef>
              <a:spcAft>
                <a:spcPts val="0"/>
              </a:spcAft>
              <a:buClr>
                <a:srgbClr val="000000"/>
              </a:buClr>
              <a:buSzPts val="2000"/>
              <a:buFont typeface="Arial"/>
              <a:buNone/>
            </a:pPr>
            <a:r>
              <a:t/>
            </a:r>
            <a:endParaRPr b="1" sz="2000">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Refer and use the Module 6 Green Business Strategy descriptor information in the OUTSIDE Toolkit. </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Adapt all content to suits the age range of 14 to 17 years.</a:t>
            </a:r>
            <a:endParaRPr sz="2000">
              <a:solidFill>
                <a:schemeClr val="dk1"/>
              </a:solidFill>
              <a:latin typeface="Century Gothic"/>
              <a:ea typeface="Century Gothic"/>
              <a:cs typeface="Century Gothic"/>
              <a:sym typeface="Century Gothic"/>
            </a:endParaRPr>
          </a:p>
        </p:txBody>
      </p:sp>
      <p:pic>
        <p:nvPicPr>
          <p:cNvPr id="215" name="Google Shape;215;g1064da25268_3_2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216" name="Google Shape;216;g1064da25268_3_22"/>
          <p:cNvSpPr txBox="1"/>
          <p:nvPr/>
        </p:nvSpPr>
        <p:spPr>
          <a:xfrm>
            <a:off x="7178475" y="5933850"/>
            <a:ext cx="47586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https://businessmodelanalyst.com/product-category/free-downloads/</a:t>
            </a:r>
            <a:endParaRPr b="0" i="0" sz="800" u="none" cap="none" strike="noStrike">
              <a:solidFill>
                <a:srgbClr val="000000"/>
              </a:solidFill>
              <a:latin typeface="Century Gothic"/>
              <a:ea typeface="Century Gothic"/>
              <a:cs typeface="Century Gothic"/>
              <a:sym typeface="Century Gothic"/>
            </a:endParaRPr>
          </a:p>
        </p:txBody>
      </p:sp>
      <p:pic>
        <p:nvPicPr>
          <p:cNvPr id="217" name="Google Shape;217;g1064da25268_3_22"/>
          <p:cNvPicPr preferRelativeResize="0"/>
          <p:nvPr/>
        </p:nvPicPr>
        <p:blipFill>
          <a:blip r:embed="rId5">
            <a:alphaModFix/>
          </a:blip>
          <a:stretch>
            <a:fillRect/>
          </a:stretch>
        </p:blipFill>
        <p:spPr>
          <a:xfrm>
            <a:off x="7434975" y="1475425"/>
            <a:ext cx="4255500" cy="4084575"/>
          </a:xfrm>
          <a:prstGeom prst="rect">
            <a:avLst/>
          </a:prstGeom>
          <a:noFill/>
          <a:ln>
            <a:noFill/>
          </a:ln>
        </p:spPr>
      </p:pic>
      <p:sp>
        <p:nvSpPr>
          <p:cNvPr id="218" name="Google Shape;218;g1064da25268_3_22"/>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1064da25268_3_3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24" name="Google Shape;224;g1064da25268_3_37"/>
          <p:cNvGrpSpPr/>
          <p:nvPr/>
        </p:nvGrpSpPr>
        <p:grpSpPr>
          <a:xfrm flipH="1">
            <a:off x="4308383" y="-76362"/>
            <a:ext cx="7883467" cy="6858000"/>
            <a:chOff x="0" y="0"/>
            <a:chExt cx="7883467" cy="6858000"/>
          </a:xfrm>
        </p:grpSpPr>
        <p:sp>
          <p:nvSpPr>
            <p:cNvPr id="225" name="Google Shape;225;g1064da25268_3_3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26" name="Google Shape;226;g1064da25268_3_3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27" name="Google Shape;227;g1064da25268_3_3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28" name="Google Shape;228;g1064da25268_3_3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29" name="Google Shape;229;g1064da25268_3_37"/>
          <p:cNvSpPr txBox="1"/>
          <p:nvPr/>
        </p:nvSpPr>
        <p:spPr>
          <a:xfrm>
            <a:off x="263550" y="3023750"/>
            <a:ext cx="11664900" cy="3138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rgbClr val="188185"/>
                </a:solidFill>
                <a:latin typeface="Century Gothic"/>
                <a:ea typeface="Century Gothic"/>
                <a:cs typeface="Century Gothic"/>
                <a:sym typeface="Century Gothic"/>
              </a:rPr>
              <a:t>Aim of the activities</a:t>
            </a:r>
            <a:endParaRPr b="1" i="0" sz="2000" u="none" cap="none" strike="noStrike">
              <a:solidFill>
                <a:srgbClr val="188185"/>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latin typeface="Century Gothic"/>
                <a:ea typeface="Century Gothic"/>
                <a:cs typeface="Century Gothic"/>
                <a:sym typeface="Century Gothic"/>
              </a:rPr>
              <a:t>Participants work in teams to formalise a green business value proposition that creates positive social consequences.</a:t>
            </a:r>
            <a:endParaRPr b="0" i="0" sz="2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b="0" i="0" lang="it-IT" sz="2000" u="none" cap="none" strike="noStrike">
                <a:solidFill>
                  <a:srgbClr val="000000"/>
                </a:solidFill>
                <a:latin typeface="Century Gothic"/>
                <a:ea typeface="Century Gothic"/>
                <a:cs typeface="Century Gothic"/>
                <a:sym typeface="Century Gothic"/>
              </a:rPr>
              <a:t>Participants will work </a:t>
            </a:r>
            <a:r>
              <a:rPr lang="it-IT" sz="2000">
                <a:latin typeface="Century Gothic"/>
                <a:ea typeface="Century Gothic"/>
                <a:cs typeface="Century Gothic"/>
                <a:sym typeface="Century Gothic"/>
              </a:rPr>
              <a:t>to develop, discuss, and embed the value proposition (output of session 2) into a green business model canvas.</a:t>
            </a:r>
            <a:endParaRPr b="0" i="0" sz="2000" u="none" cap="none" strike="noStrike">
              <a:solidFill>
                <a:srgbClr val="000000"/>
              </a:solidFill>
              <a:latin typeface="Century Gothic"/>
              <a:ea typeface="Century Gothic"/>
              <a:cs typeface="Century Gothic"/>
              <a:sym typeface="Century Gothic"/>
            </a:endParaRPr>
          </a:p>
        </p:txBody>
      </p:sp>
      <p:sp>
        <p:nvSpPr>
          <p:cNvPr id="230" name="Google Shape;230;g1064da25268_3_37"/>
          <p:cNvSpPr txBox="1"/>
          <p:nvPr/>
        </p:nvSpPr>
        <p:spPr>
          <a:xfrm>
            <a:off x="263550" y="1129875"/>
            <a:ext cx="11664900" cy="2358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188185"/>
                </a:solidFill>
                <a:latin typeface="Century Gothic"/>
                <a:ea typeface="Century Gothic"/>
                <a:cs typeface="Century Gothic"/>
                <a:sym typeface="Century Gothic"/>
              </a:rPr>
              <a:t>Teamwork </a:t>
            </a:r>
            <a:r>
              <a:rPr b="1" i="0" lang="it-IT" sz="3600" u="none" cap="none" strike="noStrike">
                <a:solidFill>
                  <a:srgbClr val="000000"/>
                </a:solidFill>
                <a:latin typeface="Century Gothic"/>
                <a:ea typeface="Century Gothic"/>
                <a:cs typeface="Century Gothic"/>
                <a:sym typeface="Century Gothic"/>
              </a:rPr>
              <a:t>- </a:t>
            </a:r>
            <a:r>
              <a:rPr b="1" lang="it-IT" sz="3600">
                <a:latin typeface="Century Gothic"/>
                <a:ea typeface="Century Gothic"/>
                <a:cs typeface="Century Gothic"/>
                <a:sym typeface="Century Gothic"/>
              </a:rPr>
              <a:t>Developing a green business value </a:t>
            </a:r>
            <a:r>
              <a:rPr b="1" lang="it-IT" sz="3600">
                <a:latin typeface="Century Gothic"/>
                <a:ea typeface="Century Gothic"/>
                <a:cs typeface="Century Gothic"/>
                <a:sym typeface="Century Gothic"/>
              </a:rPr>
              <a:t>proposition and a business </a:t>
            </a:r>
            <a:r>
              <a:rPr b="1" lang="it-IT" sz="3600">
                <a:latin typeface="Century Gothic"/>
                <a:ea typeface="Century Gothic"/>
                <a:cs typeface="Century Gothic"/>
                <a:sym typeface="Century Gothic"/>
              </a:rPr>
              <a:t>model canvas</a:t>
            </a:r>
            <a:endParaRPr b="0" i="1" sz="3600" u="none" cap="none" strike="noStrike">
              <a:solidFill>
                <a:srgbClr val="000000"/>
              </a:solidFill>
              <a:latin typeface="Century Gothic"/>
              <a:ea typeface="Century Gothic"/>
              <a:cs typeface="Century Gothic"/>
              <a:sym typeface="Century Gothic"/>
            </a:endParaRPr>
          </a:p>
        </p:txBody>
      </p:sp>
      <p:pic>
        <p:nvPicPr>
          <p:cNvPr id="231" name="Google Shape;231;g1064da25268_3_3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g1064da25268_3_9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37" name="Google Shape;237;g1064da25268_3_99"/>
          <p:cNvGrpSpPr/>
          <p:nvPr/>
        </p:nvGrpSpPr>
        <p:grpSpPr>
          <a:xfrm flipH="1">
            <a:off x="4308383" y="-76362"/>
            <a:ext cx="7883467" cy="6858000"/>
            <a:chOff x="0" y="0"/>
            <a:chExt cx="7883467" cy="6858000"/>
          </a:xfrm>
        </p:grpSpPr>
        <p:sp>
          <p:nvSpPr>
            <p:cNvPr id="238" name="Google Shape;238;g1064da25268_3_9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39" name="Google Shape;239;g1064da25268_3_9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40" name="Google Shape;240;g1064da25268_3_9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41" name="Google Shape;241;g1064da25268_3_9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42" name="Google Shape;242;g1064da25268_3_99"/>
          <p:cNvSpPr txBox="1"/>
          <p:nvPr/>
        </p:nvSpPr>
        <p:spPr>
          <a:xfrm>
            <a:off x="279875" y="2722425"/>
            <a:ext cx="6772200" cy="1725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5400">
                <a:solidFill>
                  <a:srgbClr val="262626"/>
                </a:solidFill>
                <a:latin typeface="Century Gothic"/>
                <a:ea typeface="Century Gothic"/>
                <a:cs typeface="Century Gothic"/>
                <a:sym typeface="Century Gothic"/>
              </a:rPr>
              <a:t>Developing value proposition canvas</a:t>
            </a:r>
            <a:endParaRPr b="0" i="1" sz="5400" u="none" cap="none" strike="noStrike">
              <a:solidFill>
                <a:srgbClr val="262626"/>
              </a:solidFill>
              <a:latin typeface="Century Gothic"/>
              <a:ea typeface="Century Gothic"/>
              <a:cs typeface="Century Gothic"/>
              <a:sym typeface="Century Gothic"/>
            </a:endParaRPr>
          </a:p>
        </p:txBody>
      </p:sp>
      <p:sp>
        <p:nvSpPr>
          <p:cNvPr id="243" name="Google Shape;243;g1064da25268_3_99"/>
          <p:cNvSpPr txBox="1"/>
          <p:nvPr/>
        </p:nvSpPr>
        <p:spPr>
          <a:xfrm>
            <a:off x="7168825" y="54868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https://www.instagram.com/p/CRlP5Lrsy0d/</a:t>
            </a:r>
            <a:endParaRPr b="0" i="0" sz="800" u="none" cap="none" strike="noStrike">
              <a:solidFill>
                <a:srgbClr val="000000"/>
              </a:solidFill>
              <a:latin typeface="Century Gothic"/>
              <a:ea typeface="Century Gothic"/>
              <a:cs typeface="Century Gothic"/>
              <a:sym typeface="Century Gothic"/>
            </a:endParaRPr>
          </a:p>
        </p:txBody>
      </p:sp>
      <p:pic>
        <p:nvPicPr>
          <p:cNvPr id="244" name="Google Shape;244;g1064da25268_3_9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245" name="Google Shape;245;g1064da25268_3_99"/>
          <p:cNvSpPr txBox="1"/>
          <p:nvPr/>
        </p:nvSpPr>
        <p:spPr>
          <a:xfrm>
            <a:off x="7273437" y="5718050"/>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https://www.instagram.com/p/CVLQcxXolcw/</a:t>
            </a:r>
            <a:endParaRPr sz="800">
              <a:latin typeface="Century Gothic"/>
              <a:ea typeface="Century Gothic"/>
              <a:cs typeface="Century Gothic"/>
              <a:sym typeface="Century Gothic"/>
            </a:endParaRPr>
          </a:p>
        </p:txBody>
      </p:sp>
      <p:pic>
        <p:nvPicPr>
          <p:cNvPr id="246" name="Google Shape;246;g1064da25268_3_99"/>
          <p:cNvPicPr preferRelativeResize="0"/>
          <p:nvPr/>
        </p:nvPicPr>
        <p:blipFill>
          <a:blip r:embed="rId5">
            <a:alphaModFix/>
          </a:blip>
          <a:stretch>
            <a:fillRect/>
          </a:stretch>
        </p:blipFill>
        <p:spPr>
          <a:xfrm>
            <a:off x="7441788" y="1475425"/>
            <a:ext cx="4231974" cy="4217101"/>
          </a:xfrm>
          <a:prstGeom prst="rect">
            <a:avLst/>
          </a:prstGeom>
          <a:noFill/>
          <a:ln>
            <a:noFill/>
          </a:ln>
        </p:spPr>
      </p:pic>
      <p:sp>
        <p:nvSpPr>
          <p:cNvPr id="247" name="Google Shape;247;g1064da25268_3_99"/>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105997fed00_0_113"/>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53" name="Google Shape;253;g105997fed00_0_113"/>
          <p:cNvGrpSpPr/>
          <p:nvPr/>
        </p:nvGrpSpPr>
        <p:grpSpPr>
          <a:xfrm flipH="1">
            <a:off x="4308383" y="-76362"/>
            <a:ext cx="7883467" cy="6858000"/>
            <a:chOff x="0" y="0"/>
            <a:chExt cx="7883467" cy="6858000"/>
          </a:xfrm>
        </p:grpSpPr>
        <p:sp>
          <p:nvSpPr>
            <p:cNvPr id="254" name="Google Shape;254;g105997fed00_0_11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55" name="Google Shape;255;g105997fed00_0_11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56" name="Google Shape;256;g105997fed00_0_11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57" name="Google Shape;257;g105997fed00_0_113"/>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58" name="Google Shape;258;g105997fed00_0_113"/>
          <p:cNvSpPr txBox="1"/>
          <p:nvPr/>
        </p:nvSpPr>
        <p:spPr>
          <a:xfrm>
            <a:off x="224000" y="15801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Group discussion</a:t>
            </a:r>
            <a:endParaRPr b="0" i="1" sz="3600" u="none" cap="none" strike="noStrike">
              <a:solidFill>
                <a:srgbClr val="262626"/>
              </a:solidFill>
              <a:latin typeface="Century Gothic"/>
              <a:ea typeface="Century Gothic"/>
              <a:cs typeface="Century Gothic"/>
              <a:sym typeface="Century Gothic"/>
            </a:endParaRPr>
          </a:p>
        </p:txBody>
      </p:sp>
      <p:sp>
        <p:nvSpPr>
          <p:cNvPr id="259" name="Google Shape;259;g105997fed00_0_113"/>
          <p:cNvSpPr txBox="1"/>
          <p:nvPr/>
        </p:nvSpPr>
        <p:spPr>
          <a:xfrm>
            <a:off x="224000" y="2276425"/>
            <a:ext cx="6695100" cy="3311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Video 1 (3 mins +):</a:t>
            </a:r>
            <a:r>
              <a:rPr lang="it-IT" sz="2000">
                <a:solidFill>
                  <a:srgbClr val="666666"/>
                </a:solidFill>
                <a:latin typeface="Century Gothic"/>
                <a:ea typeface="Century Gothic"/>
                <a:cs typeface="Century Gothic"/>
                <a:sym typeface="Century Gothic"/>
              </a:rPr>
              <a:t> Watch a video on how to create a value proposition that meets real customer needs:</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lang="it-IT" sz="2000" u="sng">
                <a:solidFill>
                  <a:schemeClr val="hlink"/>
                </a:solidFill>
                <a:latin typeface="Century Gothic"/>
                <a:ea typeface="Century Gothic"/>
                <a:cs typeface="Century Gothic"/>
                <a:sym typeface="Century Gothic"/>
                <a:hlinkClick r:id="rId4"/>
              </a:rPr>
              <a:t>https://youtu.be/ReM1uqmVfP0</a:t>
            </a:r>
            <a:r>
              <a:rPr lang="it-IT" sz="2000">
                <a:solidFill>
                  <a:srgbClr val="666666"/>
                </a:solidFill>
                <a:latin typeface="Century Gothic"/>
                <a:ea typeface="Century Gothic"/>
                <a:cs typeface="Century Gothic"/>
                <a:sym typeface="Century Gothic"/>
              </a:rPr>
              <a:t>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2000">
              <a:solidFill>
                <a:srgbClr val="666666"/>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Group: </a:t>
            </a:r>
            <a:r>
              <a:rPr lang="it-IT" sz="2000">
                <a:solidFill>
                  <a:srgbClr val="666666"/>
                </a:solidFill>
                <a:latin typeface="Century Gothic"/>
                <a:ea typeface="Century Gothic"/>
                <a:cs typeface="Century Gothic"/>
                <a:sym typeface="Century Gothic"/>
              </a:rPr>
              <a:t>In your group, discuss the video in relation to the team’s business idea generated in session 2.</a:t>
            </a:r>
            <a:endParaRPr sz="2000">
              <a:solidFill>
                <a:srgbClr val="666666"/>
              </a:solidFill>
              <a:latin typeface="Century Gothic"/>
              <a:ea typeface="Century Gothic"/>
              <a:cs typeface="Century Gothic"/>
              <a:sym typeface="Century Gothic"/>
            </a:endParaRPr>
          </a:p>
        </p:txBody>
      </p:sp>
      <p:pic>
        <p:nvPicPr>
          <p:cNvPr id="260" name="Google Shape;260;g105997fed00_0_113"/>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261" name="Google Shape;261;g105997fed00_0_113"/>
          <p:cNvSpPr txBox="1"/>
          <p:nvPr/>
        </p:nvSpPr>
        <p:spPr>
          <a:xfrm>
            <a:off x="7310275" y="5944075"/>
            <a:ext cx="44358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lang="it-IT" sz="800">
                <a:latin typeface="Century Gothic"/>
                <a:ea typeface="Century Gothic"/>
                <a:cs typeface="Century Gothic"/>
                <a:sym typeface="Century Gothic"/>
              </a:rPr>
              <a:t>YouTube video</a:t>
            </a:r>
            <a:r>
              <a:rPr b="1" i="0" lang="it-IT" sz="800" u="none" cap="none" strike="noStrike">
                <a:solidFill>
                  <a:srgbClr val="000000"/>
                </a:solidFill>
                <a:latin typeface="Century Gothic"/>
                <a:ea typeface="Century Gothic"/>
                <a:cs typeface="Century Gothic"/>
                <a:sym typeface="Century Gothic"/>
              </a:rPr>
              <a:t>: </a:t>
            </a:r>
            <a:r>
              <a:rPr lang="it-IT" sz="800">
                <a:latin typeface="Century Gothic"/>
                <a:ea typeface="Century Gothic"/>
                <a:cs typeface="Century Gothic"/>
                <a:sym typeface="Century Gothic"/>
              </a:rPr>
              <a:t>https://youtu.be/ReM1uqmVfP0</a:t>
            </a:r>
            <a:endParaRPr b="0" i="0" sz="800" u="none" cap="none" strike="noStrike">
              <a:solidFill>
                <a:srgbClr val="000000"/>
              </a:solidFill>
              <a:latin typeface="Century Gothic"/>
              <a:ea typeface="Century Gothic"/>
              <a:cs typeface="Century Gothic"/>
              <a:sym typeface="Century Gothic"/>
            </a:endParaRPr>
          </a:p>
        </p:txBody>
      </p:sp>
      <p:sp>
        <p:nvSpPr>
          <p:cNvPr id="262" name="Google Shape;262;g105997fed00_0_113"/>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The Value Proposition Canvas allows you to design products and services that customers actually want. In this short video, we walk you through the tool and how it works. &#10;&#10;Find out more about Strategyzer, Value Proposition Design and the canvas at:&#10;https://www.strategyzer.com/&#10;&#10;You can also find out more about our online courses at:&#10;https://www.strategyzer.com/training/courses&#10;&#10;Sign up for a Strategyzer Masterclass near your area:&#10;https://www.strategyzer.com/training/masterclasses&#10;&#10;&#10;&#10;Credit:&#10;&#10;Daniela Berto/Neue Big: Content Strategy and Production &#10;http://www.neuebig.com&#10;&#10;Lisa Cadamuro&#10;https://www.linkedin.com/in/lisacadamuro/&#10;Jeanette Iris Mooney: Script Editing &#10;&#10;Maria Walnut: Concept, Creative Direction, Design&#10;www.studiomariawalnut.com&#10;&#10;Max Mörtl: Art Direction, Stop Motion Animation Direction&#10;www.maxmoertl.de&#10;&#10;Cris Wiegandt: Paper Craft Assistant &#10;https://www.criswiegandt.com&#10;&#10;Jimi Newport: 2D Animation&#10;https://bob74.myportfolio.com&#10;&#10;Julian Terbuyken: Music and Sound Design &#10;https://www.odoeje.de&#10;&#10;Alex Belcourt: Voice Narration&#10;&#10;Crafted and filmed in Berlin at Cris Wiegandt Studio.&#10;&#10;Special thanks to Björn Lefers for his contribution about the Audience/Script Analysis" id="263" name="Google Shape;263;g105997fed00_0_113" title="Strategyzer's Value Proposition Canvas Explained">
            <a:hlinkClick r:id="rId6"/>
          </p:cNvPr>
          <p:cNvPicPr preferRelativeResize="0"/>
          <p:nvPr/>
        </p:nvPicPr>
        <p:blipFill>
          <a:blip r:embed="rId7">
            <a:alphaModFix/>
          </a:blip>
          <a:stretch>
            <a:fillRect/>
          </a:stretch>
        </p:blipFill>
        <p:spPr>
          <a:xfrm>
            <a:off x="7464125" y="2016425"/>
            <a:ext cx="4128100" cy="31351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3"/>
                                        </p:tgtEl>
                                        <p:attrNameLst>
                                          <p:attrName>style.visibility</p:attrName>
                                        </p:attrNameLst>
                                      </p:cBhvr>
                                      <p:to>
                                        <p:strVal val="visible"/>
                                      </p:to>
                                    </p:set>
                                    <p:animEffect filter="fade" transition="in">
                                      <p:cBhvr>
                                        <p:cTn dur="1000"/>
                                        <p:tgtEl>
                                          <p:spTgt spid="2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g1064da25268_3_14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69" name="Google Shape;269;g1064da25268_3_141"/>
          <p:cNvGrpSpPr/>
          <p:nvPr/>
        </p:nvGrpSpPr>
        <p:grpSpPr>
          <a:xfrm flipH="1">
            <a:off x="4308383" y="-76362"/>
            <a:ext cx="7883467" cy="6858000"/>
            <a:chOff x="0" y="0"/>
            <a:chExt cx="7883467" cy="6858000"/>
          </a:xfrm>
        </p:grpSpPr>
        <p:sp>
          <p:nvSpPr>
            <p:cNvPr id="270" name="Google Shape;270;g1064da25268_3_14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71" name="Google Shape;271;g1064da25268_3_14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72" name="Google Shape;272;g1064da25268_3_14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73" name="Google Shape;273;g1064da25268_3_14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74" name="Google Shape;274;g1064da25268_3_141"/>
          <p:cNvSpPr txBox="1"/>
          <p:nvPr/>
        </p:nvSpPr>
        <p:spPr>
          <a:xfrm>
            <a:off x="263550" y="2556250"/>
            <a:ext cx="11664900" cy="2891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1" i="0" lang="it-IT" sz="2000" u="none" cap="none" strike="noStrike">
                <a:solidFill>
                  <a:schemeClr val="dk1"/>
                </a:solidFill>
                <a:latin typeface="Century Gothic"/>
                <a:ea typeface="Century Gothic"/>
                <a:cs typeface="Century Gothic"/>
                <a:sym typeface="Century Gothic"/>
              </a:rPr>
              <a:t>Activity 1 - </a:t>
            </a:r>
            <a:r>
              <a:rPr b="1" lang="it-IT" sz="2000">
                <a:latin typeface="Century Gothic"/>
                <a:ea typeface="Century Gothic"/>
                <a:cs typeface="Century Gothic"/>
                <a:sym typeface="Century Gothic"/>
              </a:rPr>
              <a:t>developing a value proposition</a:t>
            </a:r>
            <a:r>
              <a:rPr b="1" i="0" lang="it-IT" sz="2000" u="none" cap="none" strike="noStrike">
                <a:solidFill>
                  <a:srgbClr val="000000"/>
                </a:solidFill>
                <a:latin typeface="Century Gothic"/>
                <a:ea typeface="Century Gothic"/>
                <a:cs typeface="Century Gothic"/>
                <a:sym typeface="Century Gothic"/>
              </a:rPr>
              <a:t>: </a:t>
            </a:r>
            <a:endParaRPr b="1" i="0" sz="2000" u="none" cap="none" strike="noStrike">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reviews the VPC template to understand its usefulness for </a:t>
            </a:r>
            <a:r>
              <a:rPr b="1" lang="it-IT" sz="2000">
                <a:solidFill>
                  <a:srgbClr val="188185"/>
                </a:solidFill>
                <a:latin typeface="Century Gothic"/>
                <a:ea typeface="Century Gothic"/>
                <a:cs typeface="Century Gothic"/>
                <a:sym typeface="Century Gothic"/>
              </a:rPr>
              <a:t>strategic thinking</a:t>
            </a:r>
            <a:r>
              <a:rPr lang="it-IT" sz="2000">
                <a:solidFill>
                  <a:srgbClr val="434343"/>
                </a:solidFill>
                <a:latin typeface="Century Gothic"/>
                <a:ea typeface="Century Gothic"/>
                <a:cs typeface="Century Gothic"/>
                <a:sym typeface="Century Gothic"/>
              </a:rPr>
              <a:t>.</a:t>
            </a:r>
            <a:endParaRPr sz="2000">
              <a:solidFill>
                <a:srgbClr val="434343"/>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a:t>
            </a:r>
            <a:r>
              <a:rPr b="1" lang="it-IT" sz="2000">
                <a:solidFill>
                  <a:srgbClr val="188185"/>
                </a:solidFill>
                <a:latin typeface="Century Gothic"/>
                <a:ea typeface="Century Gothic"/>
                <a:cs typeface="Century Gothic"/>
                <a:sym typeface="Century Gothic"/>
              </a:rPr>
              <a:t>completes VPC template</a:t>
            </a:r>
            <a:r>
              <a:rPr lang="it-IT" sz="2000">
                <a:solidFill>
                  <a:srgbClr val="434343"/>
                </a:solidFill>
                <a:latin typeface="Century Gothic"/>
                <a:ea typeface="Century Gothic"/>
                <a:cs typeface="Century Gothic"/>
                <a:sym typeface="Century Gothic"/>
              </a:rPr>
              <a:t> for the green business idea generated in session 2. </a:t>
            </a:r>
            <a:endParaRPr sz="2000">
              <a:solidFill>
                <a:srgbClr val="434343"/>
              </a:solidFill>
              <a:latin typeface="Century Gothic"/>
              <a:ea typeface="Century Gothic"/>
              <a:cs typeface="Century Gothic"/>
              <a:sym typeface="Century Gothic"/>
            </a:endParaRPr>
          </a:p>
          <a:p>
            <a:pPr indent="-342900" lvl="1" marL="914400" marR="0" rtl="0" algn="l">
              <a:lnSpc>
                <a:spcPct val="100000"/>
              </a:lnSpc>
              <a:spcBef>
                <a:spcPts val="0"/>
              </a:spcBef>
              <a:spcAft>
                <a:spcPts val="0"/>
              </a:spcAft>
              <a:buClr>
                <a:srgbClr val="188185"/>
              </a:buClr>
              <a:buSzPts val="1800"/>
              <a:buFont typeface="Century Gothic"/>
              <a:buChar char="○"/>
            </a:pPr>
            <a:r>
              <a:rPr lang="it-IT" sz="1800">
                <a:solidFill>
                  <a:srgbClr val="188185"/>
                </a:solidFill>
                <a:latin typeface="Century Gothic"/>
                <a:ea typeface="Century Gothic"/>
                <a:cs typeface="Century Gothic"/>
                <a:sym typeface="Century Gothic"/>
              </a:rPr>
              <a:t>VPC </a:t>
            </a:r>
            <a:r>
              <a:rPr lang="it-IT" sz="1800">
                <a:solidFill>
                  <a:srgbClr val="188185"/>
                </a:solidFill>
                <a:latin typeface="Century Gothic"/>
                <a:ea typeface="Century Gothic"/>
                <a:cs typeface="Century Gothic"/>
                <a:sym typeface="Century Gothic"/>
              </a:rPr>
              <a:t>template shown on next slide -- </a:t>
            </a:r>
            <a:r>
              <a:rPr lang="it-IT" sz="1800" u="sng">
                <a:solidFill>
                  <a:srgbClr val="188185"/>
                </a:solidFill>
                <a:latin typeface="Century Gothic"/>
                <a:ea typeface="Century Gothic"/>
                <a:cs typeface="Century Gothic"/>
                <a:sym typeface="Century Gothic"/>
                <a:hlinkClick r:id="rId4">
                  <a:extLst>
                    <a:ext uri="{A12FA001-AC4F-418D-AE19-62706E023703}">
                      <ahyp:hlinkClr val="tx"/>
                    </a:ext>
                  </a:extLst>
                </a:hlinkClick>
              </a:rPr>
              <a:t>Value Proposition Canvas free Template</a:t>
            </a:r>
            <a:endParaRPr sz="1800">
              <a:solidFill>
                <a:srgbClr val="188185"/>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pins up an A3 VPC in class for an </a:t>
            </a:r>
            <a:r>
              <a:rPr b="1" lang="it-IT" sz="2000">
                <a:solidFill>
                  <a:srgbClr val="188185"/>
                </a:solidFill>
                <a:latin typeface="Century Gothic"/>
                <a:ea typeface="Century Gothic"/>
                <a:cs typeface="Century Gothic"/>
                <a:sym typeface="Century Gothic"/>
              </a:rPr>
              <a:t>open discussion</a:t>
            </a:r>
            <a:r>
              <a:rPr lang="it-IT" sz="2000">
                <a:solidFill>
                  <a:srgbClr val="434343"/>
                </a:solidFill>
                <a:latin typeface="Century Gothic"/>
                <a:ea typeface="Century Gothic"/>
                <a:cs typeface="Century Gothic"/>
                <a:sym typeface="Century Gothic"/>
              </a:rPr>
              <a:t>. </a:t>
            </a:r>
            <a:endParaRPr sz="2000">
              <a:solidFill>
                <a:srgbClr val="434343"/>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All participants in the class contribute to the open and </a:t>
            </a:r>
            <a:r>
              <a:rPr lang="it-IT" sz="2000">
                <a:solidFill>
                  <a:srgbClr val="434343"/>
                </a:solidFill>
                <a:latin typeface="Century Gothic"/>
                <a:ea typeface="Century Gothic"/>
                <a:cs typeface="Century Gothic"/>
                <a:sym typeface="Century Gothic"/>
              </a:rPr>
              <a:t>interactive</a:t>
            </a:r>
            <a:r>
              <a:rPr lang="it-IT" sz="2000">
                <a:solidFill>
                  <a:srgbClr val="434343"/>
                </a:solidFill>
                <a:latin typeface="Century Gothic"/>
                <a:ea typeface="Century Gothic"/>
                <a:cs typeface="Century Gothic"/>
                <a:sym typeface="Century Gothic"/>
              </a:rPr>
              <a:t> discussion about each VPC, reviewing the </a:t>
            </a:r>
            <a:r>
              <a:rPr lang="it-IT" sz="2000">
                <a:solidFill>
                  <a:srgbClr val="434343"/>
                </a:solidFill>
                <a:latin typeface="Century Gothic"/>
                <a:ea typeface="Century Gothic"/>
                <a:cs typeface="Century Gothic"/>
                <a:sym typeface="Century Gothic"/>
              </a:rPr>
              <a:t>merits</a:t>
            </a:r>
            <a:r>
              <a:rPr lang="it-IT" sz="2000">
                <a:solidFill>
                  <a:srgbClr val="434343"/>
                </a:solidFill>
                <a:latin typeface="Century Gothic"/>
                <a:ea typeface="Century Gothic"/>
                <a:cs typeface="Century Gothic"/>
                <a:sym typeface="Century Gothic"/>
              </a:rPr>
              <a:t> of each template.</a:t>
            </a:r>
            <a:endParaRPr sz="2000">
              <a:solidFill>
                <a:srgbClr val="434343"/>
              </a:solidFill>
              <a:latin typeface="Century Gothic"/>
              <a:ea typeface="Century Gothic"/>
              <a:cs typeface="Century Gothic"/>
              <a:sym typeface="Century Gothic"/>
            </a:endParaRPr>
          </a:p>
        </p:txBody>
      </p:sp>
      <p:sp>
        <p:nvSpPr>
          <p:cNvPr id="275" name="Google Shape;275;g1064da25268_3_141"/>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000000"/>
                </a:solidFill>
                <a:latin typeface="Century Gothic"/>
                <a:ea typeface="Century Gothic"/>
                <a:cs typeface="Century Gothic"/>
                <a:sym typeface="Century Gothic"/>
              </a:rPr>
              <a:t>Activity 1 instruction</a:t>
            </a:r>
            <a:endParaRPr b="0" i="1" sz="3600" u="none" cap="none" strike="noStrike">
              <a:solidFill>
                <a:srgbClr val="188589"/>
              </a:solidFill>
              <a:latin typeface="Century Gothic"/>
              <a:ea typeface="Century Gothic"/>
              <a:cs typeface="Century Gothic"/>
              <a:sym typeface="Century Gothic"/>
            </a:endParaRPr>
          </a:p>
        </p:txBody>
      </p:sp>
      <p:sp>
        <p:nvSpPr>
          <p:cNvPr id="276" name="Google Shape;276;g1064da25268_3_141"/>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it-IT" sz="2600" u="none" cap="none" strike="noStrike">
                <a:solidFill>
                  <a:srgbClr val="FFFFFF"/>
                </a:solidFill>
                <a:latin typeface="Century Gothic"/>
                <a:ea typeface="Century Gothic"/>
                <a:cs typeface="Century Gothic"/>
                <a:sym typeface="Century Gothic"/>
              </a:rPr>
              <a:t>60 minutes</a:t>
            </a:r>
            <a:endParaRPr b="1" i="0" sz="2600" u="none" cap="none" strike="noStrike">
              <a:solidFill>
                <a:srgbClr val="FFFFFF"/>
              </a:solidFill>
              <a:latin typeface="Century Gothic"/>
              <a:ea typeface="Century Gothic"/>
              <a:cs typeface="Century Gothic"/>
              <a:sym typeface="Century Gothic"/>
            </a:endParaRPr>
          </a:p>
        </p:txBody>
      </p:sp>
      <p:pic>
        <p:nvPicPr>
          <p:cNvPr id="277" name="Google Shape;277;g1064da25268_3_14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g105997fed00_0_286"/>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83" name="Google Shape;283;g105997fed00_0_286"/>
          <p:cNvGrpSpPr/>
          <p:nvPr/>
        </p:nvGrpSpPr>
        <p:grpSpPr>
          <a:xfrm flipH="1">
            <a:off x="4308383" y="-76362"/>
            <a:ext cx="7883467" cy="6858000"/>
            <a:chOff x="0" y="0"/>
            <a:chExt cx="7883467" cy="6858000"/>
          </a:xfrm>
        </p:grpSpPr>
        <p:sp>
          <p:nvSpPr>
            <p:cNvPr id="284" name="Google Shape;284;g105997fed00_0_28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85" name="Google Shape;285;g105997fed00_0_28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86" name="Google Shape;286;g105997fed00_0_28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87" name="Google Shape;287;g105997fed00_0_286"/>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pic>
        <p:nvPicPr>
          <p:cNvPr id="288" name="Google Shape;288;g105997fed00_0_286"/>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289" name="Google Shape;289;g105997fed00_0_286"/>
          <p:cNvPicPr preferRelativeResize="0"/>
          <p:nvPr/>
        </p:nvPicPr>
        <p:blipFill>
          <a:blip r:embed="rId5">
            <a:alphaModFix amt="85000"/>
          </a:blip>
          <a:stretch>
            <a:fillRect/>
          </a:stretch>
        </p:blipFill>
        <p:spPr>
          <a:xfrm>
            <a:off x="-25850" y="0"/>
            <a:ext cx="12243702" cy="6858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g105997fed00_0_263"/>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95" name="Google Shape;295;g105997fed00_0_263"/>
          <p:cNvGrpSpPr/>
          <p:nvPr/>
        </p:nvGrpSpPr>
        <p:grpSpPr>
          <a:xfrm flipH="1">
            <a:off x="4308383" y="-76362"/>
            <a:ext cx="7883467" cy="6858000"/>
            <a:chOff x="0" y="0"/>
            <a:chExt cx="7883467" cy="6858000"/>
          </a:xfrm>
        </p:grpSpPr>
        <p:sp>
          <p:nvSpPr>
            <p:cNvPr id="296" name="Google Shape;296;g105997fed00_0_26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97" name="Google Shape;297;g105997fed00_0_26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98" name="Google Shape;298;g105997fed00_0_26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99" name="Google Shape;299;g105997fed00_0_263"/>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00" name="Google Shape;300;g105997fed00_0_263"/>
          <p:cNvSpPr txBox="1"/>
          <p:nvPr/>
        </p:nvSpPr>
        <p:spPr>
          <a:xfrm>
            <a:off x="279875" y="2722425"/>
            <a:ext cx="7027800" cy="1725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5400">
                <a:solidFill>
                  <a:srgbClr val="262626"/>
                </a:solidFill>
                <a:latin typeface="Century Gothic"/>
                <a:ea typeface="Century Gothic"/>
                <a:cs typeface="Century Gothic"/>
                <a:sym typeface="Century Gothic"/>
              </a:rPr>
              <a:t>Developing business model canvas</a:t>
            </a:r>
            <a:endParaRPr b="0" i="1" sz="5400" u="none" cap="none" strike="noStrike">
              <a:solidFill>
                <a:srgbClr val="262626"/>
              </a:solidFill>
              <a:latin typeface="Century Gothic"/>
              <a:ea typeface="Century Gothic"/>
              <a:cs typeface="Century Gothic"/>
              <a:sym typeface="Century Gothic"/>
            </a:endParaRPr>
          </a:p>
        </p:txBody>
      </p:sp>
      <p:sp>
        <p:nvSpPr>
          <p:cNvPr id="301" name="Google Shape;301;g105997fed00_0_263"/>
          <p:cNvSpPr txBox="1"/>
          <p:nvPr/>
        </p:nvSpPr>
        <p:spPr>
          <a:xfrm>
            <a:off x="7168825" y="54868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https://www.instagram.com/p/CRlP5Lrsy0d/</a:t>
            </a:r>
            <a:endParaRPr b="0" i="0" sz="800" u="none" cap="none" strike="noStrike">
              <a:solidFill>
                <a:srgbClr val="000000"/>
              </a:solidFill>
              <a:latin typeface="Century Gothic"/>
              <a:ea typeface="Century Gothic"/>
              <a:cs typeface="Century Gothic"/>
              <a:sym typeface="Century Gothic"/>
            </a:endParaRPr>
          </a:p>
        </p:txBody>
      </p:sp>
      <p:pic>
        <p:nvPicPr>
          <p:cNvPr id="302" name="Google Shape;302;g105997fed00_0_263"/>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03" name="Google Shape;303;g105997fed00_0_263"/>
          <p:cNvSpPr txBox="1"/>
          <p:nvPr/>
        </p:nvSpPr>
        <p:spPr>
          <a:xfrm>
            <a:off x="7273437" y="5718050"/>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https://www.instagram.com/p/CXQ8DTVNj0V/</a:t>
            </a:r>
            <a:endParaRPr sz="800">
              <a:latin typeface="Century Gothic"/>
              <a:ea typeface="Century Gothic"/>
              <a:cs typeface="Century Gothic"/>
              <a:sym typeface="Century Gothic"/>
            </a:endParaRPr>
          </a:p>
        </p:txBody>
      </p:sp>
      <p:pic>
        <p:nvPicPr>
          <p:cNvPr id="304" name="Google Shape;304;g105997fed00_0_263"/>
          <p:cNvPicPr preferRelativeResize="0"/>
          <p:nvPr/>
        </p:nvPicPr>
        <p:blipFill>
          <a:blip r:embed="rId5">
            <a:alphaModFix/>
          </a:blip>
          <a:stretch>
            <a:fillRect/>
          </a:stretch>
        </p:blipFill>
        <p:spPr>
          <a:xfrm>
            <a:off x="7461025" y="1543300"/>
            <a:ext cx="4220151" cy="4148699"/>
          </a:xfrm>
          <a:prstGeom prst="rect">
            <a:avLst/>
          </a:prstGeom>
          <a:noFill/>
          <a:ln>
            <a:noFill/>
          </a:ln>
        </p:spPr>
      </p:pic>
      <p:sp>
        <p:nvSpPr>
          <p:cNvPr id="305" name="Google Shape;305;g105997fed00_0_263"/>
          <p:cNvSpPr/>
          <p:nvPr/>
        </p:nvSpPr>
        <p:spPr>
          <a:xfrm>
            <a:off x="73694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g105997fed00_0_240"/>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11" name="Google Shape;311;g105997fed00_0_240"/>
          <p:cNvGrpSpPr/>
          <p:nvPr/>
        </p:nvGrpSpPr>
        <p:grpSpPr>
          <a:xfrm flipH="1">
            <a:off x="4308383" y="-76362"/>
            <a:ext cx="7883467" cy="6858000"/>
            <a:chOff x="0" y="0"/>
            <a:chExt cx="7883467" cy="6858000"/>
          </a:xfrm>
        </p:grpSpPr>
        <p:sp>
          <p:nvSpPr>
            <p:cNvPr id="312" name="Google Shape;312;g105997fed00_0_24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13" name="Google Shape;313;g105997fed00_0_24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4" name="Google Shape;314;g105997fed00_0_24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15" name="Google Shape;315;g105997fed00_0_240"/>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16" name="Google Shape;316;g105997fed00_0_240"/>
          <p:cNvSpPr txBox="1"/>
          <p:nvPr/>
        </p:nvSpPr>
        <p:spPr>
          <a:xfrm>
            <a:off x="224000" y="15801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Group discussion</a:t>
            </a:r>
            <a:endParaRPr b="0" i="1" sz="3600" u="none" cap="none" strike="noStrike">
              <a:solidFill>
                <a:srgbClr val="262626"/>
              </a:solidFill>
              <a:latin typeface="Century Gothic"/>
              <a:ea typeface="Century Gothic"/>
              <a:cs typeface="Century Gothic"/>
              <a:sym typeface="Century Gothic"/>
            </a:endParaRPr>
          </a:p>
        </p:txBody>
      </p:sp>
      <p:sp>
        <p:nvSpPr>
          <p:cNvPr id="317" name="Google Shape;317;g105997fed00_0_240"/>
          <p:cNvSpPr txBox="1"/>
          <p:nvPr/>
        </p:nvSpPr>
        <p:spPr>
          <a:xfrm>
            <a:off x="224000" y="2276425"/>
            <a:ext cx="6695100" cy="331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it-IT" sz="2000">
                <a:solidFill>
                  <a:srgbClr val="188185"/>
                </a:solidFill>
                <a:latin typeface="Century Gothic"/>
                <a:ea typeface="Century Gothic"/>
                <a:cs typeface="Century Gothic"/>
                <a:sym typeface="Century Gothic"/>
              </a:rPr>
              <a:t>Video 2 (2 mins +): </a:t>
            </a:r>
            <a:r>
              <a:rPr lang="it-IT" sz="2000">
                <a:solidFill>
                  <a:srgbClr val="666666"/>
                </a:solidFill>
                <a:latin typeface="Century Gothic"/>
                <a:ea typeface="Century Gothic"/>
                <a:cs typeface="Century Gothic"/>
                <a:sym typeface="Century Gothic"/>
              </a:rPr>
              <a:t>Watch an example of a developed business model canvas example:</a:t>
            </a:r>
            <a:endParaRPr sz="2000">
              <a:solidFill>
                <a:srgbClr val="666666"/>
              </a:solidFill>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it-IT" sz="2000" u="sng">
                <a:solidFill>
                  <a:schemeClr val="hlink"/>
                </a:solidFill>
                <a:latin typeface="Century Gothic"/>
                <a:ea typeface="Century Gothic"/>
                <a:cs typeface="Century Gothic"/>
                <a:sym typeface="Century Gothic"/>
                <a:hlinkClick r:id="rId4"/>
              </a:rPr>
              <a:t>https://youtu.be/JXJeTfMplFs</a:t>
            </a:r>
            <a:r>
              <a:rPr lang="it-IT" sz="2000">
                <a:solidFill>
                  <a:srgbClr val="666666"/>
                </a:solidFill>
                <a:latin typeface="Century Gothic"/>
                <a:ea typeface="Century Gothic"/>
                <a:cs typeface="Century Gothic"/>
                <a:sym typeface="Century Gothic"/>
              </a:rPr>
              <a:t>  </a:t>
            </a:r>
            <a:endParaRPr b="1" sz="2000">
              <a:solidFill>
                <a:srgbClr val="188185"/>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2000">
              <a:solidFill>
                <a:srgbClr val="666666"/>
              </a:solidFill>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b="1" lang="it-IT" sz="2000">
                <a:solidFill>
                  <a:srgbClr val="188185"/>
                </a:solidFill>
                <a:latin typeface="Century Gothic"/>
                <a:ea typeface="Century Gothic"/>
                <a:cs typeface="Century Gothic"/>
                <a:sym typeface="Century Gothic"/>
              </a:rPr>
              <a:t>Group: </a:t>
            </a:r>
            <a:r>
              <a:rPr lang="it-IT" sz="2000">
                <a:solidFill>
                  <a:srgbClr val="666666"/>
                </a:solidFill>
                <a:latin typeface="Century Gothic"/>
                <a:ea typeface="Century Gothic"/>
                <a:cs typeface="Century Gothic"/>
                <a:sym typeface="Century Gothic"/>
              </a:rPr>
              <a:t>In your group, discuss the video in relation to the team’s business idea generated in session 2.</a:t>
            </a:r>
            <a:endParaRPr sz="2000">
              <a:solidFill>
                <a:srgbClr val="666666"/>
              </a:solidFill>
              <a:latin typeface="Century Gothic"/>
              <a:ea typeface="Century Gothic"/>
              <a:cs typeface="Century Gothic"/>
              <a:sym typeface="Century Gothic"/>
            </a:endParaRPr>
          </a:p>
        </p:txBody>
      </p:sp>
      <p:pic>
        <p:nvPicPr>
          <p:cNvPr id="318" name="Google Shape;318;g105997fed00_0_240"/>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319" name="Google Shape;319;g105997fed00_0_240"/>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lang="it-IT" sz="800">
                <a:latin typeface="Century Gothic"/>
                <a:ea typeface="Century Gothic"/>
                <a:cs typeface="Century Gothic"/>
                <a:sym typeface="Century Gothic"/>
              </a:rPr>
              <a:t>YouTube video</a:t>
            </a:r>
            <a:r>
              <a:rPr b="1" i="0" lang="it-IT" sz="800" u="none" cap="none" strike="noStrike">
                <a:solidFill>
                  <a:srgbClr val="000000"/>
                </a:solidFill>
                <a:latin typeface="Century Gothic"/>
                <a:ea typeface="Century Gothic"/>
                <a:cs typeface="Century Gothic"/>
                <a:sym typeface="Century Gothic"/>
              </a:rPr>
              <a:t>: </a:t>
            </a:r>
            <a:r>
              <a:rPr lang="it-IT" sz="800">
                <a:latin typeface="Century Gothic"/>
                <a:ea typeface="Century Gothic"/>
                <a:cs typeface="Century Gothic"/>
                <a:sym typeface="Century Gothic"/>
              </a:rPr>
              <a:t>https://youtu.be/JXJeTfMplFs</a:t>
            </a:r>
            <a:endParaRPr b="0" i="0" sz="800" u="none" cap="none" strike="noStrike">
              <a:solidFill>
                <a:srgbClr val="000000"/>
              </a:solidFill>
              <a:latin typeface="Century Gothic"/>
              <a:ea typeface="Century Gothic"/>
              <a:cs typeface="Century Gothic"/>
              <a:sym typeface="Century Gothic"/>
            </a:endParaRPr>
          </a:p>
        </p:txBody>
      </p:sp>
      <p:sp>
        <p:nvSpPr>
          <p:cNvPr id="320" name="Google Shape;320;g105997fed00_0_240"/>
          <p:cNvSpPr/>
          <p:nvPr/>
        </p:nvSpPr>
        <p:spPr>
          <a:xfrm>
            <a:off x="7310275" y="1475425"/>
            <a:ext cx="4435800" cy="4217100"/>
          </a:xfrm>
          <a:prstGeom prst="roundRect">
            <a:avLst>
              <a:gd fmla="val 6145" name="adj"/>
            </a:avLst>
          </a:prstGeom>
          <a:solidFill>
            <a:schemeClr val="dk1"/>
          </a:solid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21" name="Google Shape;321;g105997fed00_0_240" title="Asas Keusahawanan G3- Business Model Canvas (Food Service)">
            <a:hlinkClick r:id="rId6"/>
          </p:cNvPr>
          <p:cNvPicPr preferRelativeResize="0"/>
          <p:nvPr/>
        </p:nvPicPr>
        <p:blipFill>
          <a:blip r:embed="rId7">
            <a:alphaModFix/>
          </a:blip>
          <a:stretch>
            <a:fillRect/>
          </a:stretch>
        </p:blipFill>
        <p:spPr>
          <a:xfrm>
            <a:off x="7452888" y="1955525"/>
            <a:ext cx="4150576" cy="311293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1"/>
                                        </p:tgtEl>
                                        <p:attrNameLst>
                                          <p:attrName>style.visibility</p:attrName>
                                        </p:attrNameLst>
                                      </p:cBhvr>
                                      <p:to>
                                        <p:strVal val="visible"/>
                                      </p:to>
                                    </p:set>
                                    <p:animEffect filter="fade" transition="in">
                                      <p:cBhvr>
                                        <p:cTn dur="1000"/>
                                        <p:tgtEl>
                                          <p:spTgt spid="3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g106cabe4cfe_0_2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27" name="Google Shape;327;g106cabe4cfe_0_29"/>
          <p:cNvGrpSpPr/>
          <p:nvPr/>
        </p:nvGrpSpPr>
        <p:grpSpPr>
          <a:xfrm flipH="1">
            <a:off x="4308383" y="-76362"/>
            <a:ext cx="7883467" cy="6858000"/>
            <a:chOff x="0" y="0"/>
            <a:chExt cx="7883467" cy="6858000"/>
          </a:xfrm>
        </p:grpSpPr>
        <p:sp>
          <p:nvSpPr>
            <p:cNvPr id="328" name="Google Shape;328;g106cabe4cfe_0_2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29" name="Google Shape;329;g106cabe4cfe_0_2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30" name="Google Shape;330;g106cabe4cfe_0_2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31" name="Google Shape;331;g106cabe4cfe_0_2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32" name="Google Shape;332;g106cabe4cfe_0_29"/>
          <p:cNvSpPr txBox="1"/>
          <p:nvPr/>
        </p:nvSpPr>
        <p:spPr>
          <a:xfrm>
            <a:off x="263550" y="2556250"/>
            <a:ext cx="11858100" cy="289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it-IT" sz="2000">
                <a:solidFill>
                  <a:schemeClr val="dk1"/>
                </a:solidFill>
                <a:latin typeface="Century Gothic"/>
                <a:ea typeface="Century Gothic"/>
                <a:cs typeface="Century Gothic"/>
                <a:sym typeface="Century Gothic"/>
              </a:rPr>
              <a:t>Activity 2 - developing a business model canvas: </a:t>
            </a:r>
            <a:endParaRPr b="1"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reviews the BMC template to understand its usefulness for strategic thinking.</a:t>
            </a:r>
            <a:endParaRPr sz="2000">
              <a:solidFill>
                <a:srgbClr val="434343"/>
              </a:solidFill>
              <a:latin typeface="Century Gothic"/>
              <a:ea typeface="Century Gothic"/>
              <a:cs typeface="Century Gothic"/>
              <a:sym typeface="Century Gothic"/>
            </a:endParaRPr>
          </a:p>
          <a:p>
            <a:pPr indent="-342900" lvl="1" marL="914400" rtl="0" algn="l">
              <a:spcBef>
                <a:spcPts val="0"/>
              </a:spcBef>
              <a:spcAft>
                <a:spcPts val="0"/>
              </a:spcAft>
              <a:buClr>
                <a:srgbClr val="188185"/>
              </a:buClr>
              <a:buSzPts val="1800"/>
              <a:buFont typeface="Century Gothic"/>
              <a:buChar char="○"/>
            </a:pPr>
            <a:r>
              <a:rPr lang="it-IT" sz="1800">
                <a:solidFill>
                  <a:srgbClr val="188185"/>
                </a:solidFill>
                <a:latin typeface="Century Gothic"/>
                <a:ea typeface="Century Gothic"/>
                <a:cs typeface="Century Gothic"/>
                <a:sym typeface="Century Gothic"/>
              </a:rPr>
              <a:t>Why is the BMC such a useful template for defining a new business venture?</a:t>
            </a:r>
            <a:endParaRPr sz="1800">
              <a:solidFill>
                <a:srgbClr val="188185"/>
              </a:solidFill>
              <a:latin typeface="Century Gothic"/>
              <a:ea typeface="Century Gothic"/>
              <a:cs typeface="Century Gothic"/>
              <a:sym typeface="Century Gothic"/>
            </a:endParaRPr>
          </a:p>
          <a:p>
            <a:pPr indent="-342900" lvl="1" marL="914400" rtl="0" algn="l">
              <a:spcBef>
                <a:spcPts val="0"/>
              </a:spcBef>
              <a:spcAft>
                <a:spcPts val="0"/>
              </a:spcAft>
              <a:buClr>
                <a:srgbClr val="188185"/>
              </a:buClr>
              <a:buSzPts val="1800"/>
              <a:buFont typeface="Century Gothic"/>
              <a:buChar char="○"/>
            </a:pPr>
            <a:r>
              <a:rPr lang="it-IT" sz="1800">
                <a:solidFill>
                  <a:srgbClr val="188185"/>
                </a:solidFill>
                <a:latin typeface="Century Gothic"/>
                <a:ea typeface="Century Gothic"/>
                <a:cs typeface="Century Gothic"/>
                <a:sym typeface="Century Gothic"/>
              </a:rPr>
              <a:t>Why is it important to define and understand the Customer Relationships aspect of the BMC?</a:t>
            </a:r>
            <a:endParaRPr sz="1800">
              <a:solidFill>
                <a:srgbClr val="188185"/>
              </a:solidFill>
              <a:latin typeface="Century Gothic"/>
              <a:ea typeface="Century Gothic"/>
              <a:cs typeface="Century Gothic"/>
              <a:sym typeface="Century Gothic"/>
            </a:endParaRPr>
          </a:p>
          <a:p>
            <a:pPr indent="-355600" lvl="0" marL="457200" rtl="0" algn="l">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reviews and discusses the 10 building blocks of the BMC </a:t>
            </a:r>
            <a:endParaRPr sz="2000">
              <a:solidFill>
                <a:srgbClr val="434343"/>
              </a:solidFill>
              <a:latin typeface="Century Gothic"/>
              <a:ea typeface="Century Gothic"/>
              <a:cs typeface="Century Gothic"/>
              <a:sym typeface="Century Gothic"/>
            </a:endParaRPr>
          </a:p>
          <a:p>
            <a:pPr indent="-355600" lvl="0" marL="457200" rtl="0" algn="l">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completes BMC template for the green business idea generated in session 2.</a:t>
            </a:r>
            <a:endParaRPr sz="2000">
              <a:solidFill>
                <a:srgbClr val="434343"/>
              </a:solidFill>
              <a:latin typeface="Century Gothic"/>
              <a:ea typeface="Century Gothic"/>
              <a:cs typeface="Century Gothic"/>
              <a:sym typeface="Century Gothic"/>
            </a:endParaRPr>
          </a:p>
          <a:p>
            <a:pPr indent="-355600" lvl="0" marL="457200" rtl="0" algn="l">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BMC template shown on next slide -- </a:t>
            </a:r>
            <a:r>
              <a:rPr lang="it-IT" sz="2000" u="sng">
                <a:solidFill>
                  <a:schemeClr val="hlink"/>
                </a:solidFill>
                <a:latin typeface="Century Gothic"/>
                <a:ea typeface="Century Gothic"/>
                <a:cs typeface="Century Gothic"/>
                <a:sym typeface="Century Gothic"/>
                <a:hlinkClick r:id="rId4"/>
              </a:rPr>
              <a:t>Business Model Canvas Template Google Slides</a:t>
            </a:r>
            <a:endParaRPr sz="2000">
              <a:solidFill>
                <a:srgbClr val="434343"/>
              </a:solidFill>
              <a:latin typeface="Century Gothic"/>
              <a:ea typeface="Century Gothic"/>
              <a:cs typeface="Century Gothic"/>
              <a:sym typeface="Century Gothic"/>
            </a:endParaRPr>
          </a:p>
          <a:p>
            <a:pPr indent="-355600" lvl="0" marL="457200" rtl="0" algn="l">
              <a:spcBef>
                <a:spcPts val="0"/>
              </a:spcBef>
              <a:spcAft>
                <a:spcPts val="0"/>
              </a:spcAft>
              <a:buClr>
                <a:srgbClr val="188185"/>
              </a:buClr>
              <a:buSzPts val="2000"/>
              <a:buFont typeface="Century Gothic"/>
              <a:buAutoNum type="arabicPeriod"/>
            </a:pPr>
            <a:r>
              <a:rPr lang="it-IT" sz="2000">
                <a:solidFill>
                  <a:srgbClr val="434343"/>
                </a:solidFill>
                <a:latin typeface="Century Gothic"/>
                <a:ea typeface="Century Gothic"/>
                <a:cs typeface="Century Gothic"/>
                <a:sym typeface="Century Gothic"/>
              </a:rPr>
              <a:t>Team pins up an A3 BMC in class for an open discussion. All participants contribute to the discussions.</a:t>
            </a:r>
            <a:endParaRPr sz="2000">
              <a:solidFill>
                <a:srgbClr val="434343"/>
              </a:solidFill>
              <a:latin typeface="Century Gothic"/>
              <a:ea typeface="Century Gothic"/>
              <a:cs typeface="Century Gothic"/>
              <a:sym typeface="Century Gothic"/>
            </a:endParaRPr>
          </a:p>
        </p:txBody>
      </p:sp>
      <p:sp>
        <p:nvSpPr>
          <p:cNvPr id="333" name="Google Shape;333;g106cabe4cfe_0_29"/>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000000"/>
                </a:solidFill>
                <a:latin typeface="Century Gothic"/>
                <a:ea typeface="Century Gothic"/>
                <a:cs typeface="Century Gothic"/>
                <a:sym typeface="Century Gothic"/>
              </a:rPr>
              <a:t>Activity 2 instruction</a:t>
            </a:r>
            <a:endParaRPr b="0" i="1" sz="3600" u="none" cap="none" strike="noStrike">
              <a:solidFill>
                <a:srgbClr val="188589"/>
              </a:solidFill>
              <a:latin typeface="Century Gothic"/>
              <a:ea typeface="Century Gothic"/>
              <a:cs typeface="Century Gothic"/>
              <a:sym typeface="Century Gothic"/>
            </a:endParaRPr>
          </a:p>
        </p:txBody>
      </p:sp>
      <p:sp>
        <p:nvSpPr>
          <p:cNvPr id="334" name="Google Shape;334;g106cabe4cfe_0_29"/>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lang="it-IT" sz="2600">
                <a:solidFill>
                  <a:srgbClr val="FFFFFF"/>
                </a:solidFill>
                <a:latin typeface="Century Gothic"/>
                <a:ea typeface="Century Gothic"/>
                <a:cs typeface="Century Gothic"/>
                <a:sym typeface="Century Gothic"/>
              </a:rPr>
              <a:t>6</a:t>
            </a:r>
            <a:r>
              <a:rPr b="1" i="0" lang="it-IT" sz="2600" u="none" cap="none" strike="noStrike">
                <a:solidFill>
                  <a:srgbClr val="FFFFFF"/>
                </a:solidFill>
                <a:latin typeface="Century Gothic"/>
                <a:ea typeface="Century Gothic"/>
                <a:cs typeface="Century Gothic"/>
                <a:sym typeface="Century Gothic"/>
              </a:rPr>
              <a:t>0 minutes</a:t>
            </a:r>
            <a:endParaRPr b="1" i="0" sz="2600" u="none" cap="none" strike="noStrike">
              <a:solidFill>
                <a:srgbClr val="FFFFFF"/>
              </a:solidFill>
              <a:latin typeface="Century Gothic"/>
              <a:ea typeface="Century Gothic"/>
              <a:cs typeface="Century Gothic"/>
              <a:sym typeface="Century Gothic"/>
            </a:endParaRPr>
          </a:p>
        </p:txBody>
      </p:sp>
      <p:pic>
        <p:nvPicPr>
          <p:cNvPr id="335" name="Google Shape;335;g106cabe4cfe_0_29"/>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g105997fed00_0_30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41" name="Google Shape;341;g105997fed00_0_307"/>
          <p:cNvGrpSpPr/>
          <p:nvPr/>
        </p:nvGrpSpPr>
        <p:grpSpPr>
          <a:xfrm flipH="1">
            <a:off x="4308383" y="-76362"/>
            <a:ext cx="7883467" cy="6858000"/>
            <a:chOff x="0" y="0"/>
            <a:chExt cx="7883467" cy="6858000"/>
          </a:xfrm>
        </p:grpSpPr>
        <p:sp>
          <p:nvSpPr>
            <p:cNvPr id="342" name="Google Shape;342;g105997fed00_0_30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43" name="Google Shape;343;g105997fed00_0_30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44" name="Google Shape;344;g105997fed00_0_30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45" name="Google Shape;345;g105997fed00_0_30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pic>
        <p:nvPicPr>
          <p:cNvPr id="346" name="Google Shape;346;g105997fed00_0_30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47" name="Google Shape;347;g105997fed00_0_307"/>
          <p:cNvSpPr/>
          <p:nvPr/>
        </p:nvSpPr>
        <p:spPr>
          <a:xfrm>
            <a:off x="-10225" y="0"/>
            <a:ext cx="12191700" cy="6858000"/>
          </a:xfrm>
          <a:prstGeom prst="rect">
            <a:avLst/>
          </a:prstGeom>
          <a:solidFill>
            <a:srgbClr val="FFFFFF">
              <a:alpha val="91620"/>
            </a:srgbClr>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48" name="Google Shape;348;g105997fed00_0_307"/>
          <p:cNvPicPr preferRelativeResize="0"/>
          <p:nvPr/>
        </p:nvPicPr>
        <p:blipFill>
          <a:blip r:embed="rId5">
            <a:alphaModFix/>
          </a:blip>
          <a:stretch>
            <a:fillRect/>
          </a:stretch>
        </p:blipFill>
        <p:spPr>
          <a:xfrm>
            <a:off x="1341929" y="0"/>
            <a:ext cx="9508141" cy="6858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g1064da25268_3_17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54" name="Google Shape;354;g1064da25268_3_179"/>
          <p:cNvGrpSpPr/>
          <p:nvPr/>
        </p:nvGrpSpPr>
        <p:grpSpPr>
          <a:xfrm flipH="1">
            <a:off x="4308383" y="-76362"/>
            <a:ext cx="7883467" cy="6858000"/>
            <a:chOff x="0" y="0"/>
            <a:chExt cx="7883467" cy="6858000"/>
          </a:xfrm>
        </p:grpSpPr>
        <p:sp>
          <p:nvSpPr>
            <p:cNvPr id="355" name="Google Shape;355;g1064da25268_3_17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56" name="Google Shape;356;g1064da25268_3_17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7" name="Google Shape;357;g1064da25268_3_17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58" name="Google Shape;358;g1064da25268_3_17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pic>
        <p:nvPicPr>
          <p:cNvPr id="359" name="Google Shape;359;g1064da25268_3_17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60" name="Google Shape;360;g1064da25268_3_179"/>
          <p:cNvSpPr/>
          <p:nvPr/>
        </p:nvSpPr>
        <p:spPr>
          <a:xfrm>
            <a:off x="-10225" y="0"/>
            <a:ext cx="12191700" cy="6858000"/>
          </a:xfrm>
          <a:prstGeom prst="rect">
            <a:avLst/>
          </a:prstGeom>
          <a:solidFill>
            <a:srgbClr val="FFFFFF">
              <a:alpha val="91620"/>
            </a:srgbClr>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1" name="Google Shape;361;g1064da25268_3_179"/>
          <p:cNvPicPr preferRelativeResize="0"/>
          <p:nvPr/>
        </p:nvPicPr>
        <p:blipFill>
          <a:blip r:embed="rId5">
            <a:alphaModFix/>
          </a:blip>
          <a:stretch>
            <a:fillRect/>
          </a:stretch>
        </p:blipFill>
        <p:spPr>
          <a:xfrm>
            <a:off x="1393371" y="0"/>
            <a:ext cx="9405256" cy="68579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g106cabe4cfe_0_4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67" name="Google Shape;367;g106cabe4cfe_0_42"/>
          <p:cNvGrpSpPr/>
          <p:nvPr/>
        </p:nvGrpSpPr>
        <p:grpSpPr>
          <a:xfrm flipH="1">
            <a:off x="4308383" y="-76362"/>
            <a:ext cx="7883467" cy="6858000"/>
            <a:chOff x="0" y="0"/>
            <a:chExt cx="7883467" cy="6858000"/>
          </a:xfrm>
        </p:grpSpPr>
        <p:sp>
          <p:nvSpPr>
            <p:cNvPr id="368" name="Google Shape;368;g106cabe4cfe_0_4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9" name="Google Shape;369;g106cabe4cfe_0_4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70" name="Google Shape;370;g106cabe4cfe_0_4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71" name="Google Shape;371;g106cabe4cfe_0_4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72" name="Google Shape;372;g106cabe4cfe_0_4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it-IT" sz="3600" u="none" cap="none" strike="noStrike">
                <a:solidFill>
                  <a:srgbClr val="262626"/>
                </a:solidFill>
                <a:latin typeface="Century Gothic"/>
                <a:ea typeface="Century Gothic"/>
                <a:cs typeface="Century Gothic"/>
                <a:sym typeface="Century Gothic"/>
              </a:rPr>
              <a:t>Debriefing</a:t>
            </a:r>
            <a:endParaRPr b="0" i="1" sz="3600" u="none" cap="none" strike="noStrike">
              <a:solidFill>
                <a:srgbClr val="262626"/>
              </a:solidFill>
              <a:latin typeface="Century Gothic"/>
              <a:ea typeface="Century Gothic"/>
              <a:cs typeface="Century Gothic"/>
              <a:sym typeface="Century Gothic"/>
            </a:endParaRPr>
          </a:p>
        </p:txBody>
      </p:sp>
      <p:pic>
        <p:nvPicPr>
          <p:cNvPr id="373" name="Google Shape;373;g106cabe4cfe_0_4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74" name="Google Shape;374;g106cabe4cfe_0_42"/>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b="0" i="0" lang="it-IT" sz="800" u="none" cap="none" strike="noStrike">
                <a:solidFill>
                  <a:srgbClr val="000000"/>
                </a:solidFill>
                <a:latin typeface="Century Gothic"/>
                <a:ea typeface="Century Gothic"/>
                <a:cs typeface="Century Gothic"/>
                <a:sym typeface="Century Gothic"/>
              </a:rPr>
              <a:t>https://www.instagram.com/p/CXROqPRo_mf/</a:t>
            </a:r>
            <a:endParaRPr b="0" i="0" sz="800" u="none" cap="none" strike="noStrike">
              <a:solidFill>
                <a:srgbClr val="000000"/>
              </a:solidFill>
              <a:latin typeface="Century Gothic"/>
              <a:ea typeface="Century Gothic"/>
              <a:cs typeface="Century Gothic"/>
              <a:sym typeface="Century Gothic"/>
            </a:endParaRPr>
          </a:p>
        </p:txBody>
      </p:sp>
      <p:pic>
        <p:nvPicPr>
          <p:cNvPr id="375" name="Google Shape;375;g106cabe4cfe_0_42"/>
          <p:cNvPicPr preferRelativeResize="0"/>
          <p:nvPr/>
        </p:nvPicPr>
        <p:blipFill rotWithShape="1">
          <a:blip r:embed="rId5">
            <a:alphaModFix/>
          </a:blip>
          <a:srcRect b="0" l="0" r="0" t="1652"/>
          <a:stretch/>
        </p:blipFill>
        <p:spPr>
          <a:xfrm>
            <a:off x="7434975" y="1475425"/>
            <a:ext cx="4255501" cy="4163625"/>
          </a:xfrm>
          <a:prstGeom prst="rect">
            <a:avLst/>
          </a:prstGeom>
          <a:noFill/>
          <a:ln>
            <a:noFill/>
          </a:ln>
        </p:spPr>
      </p:pic>
      <p:sp>
        <p:nvSpPr>
          <p:cNvPr id="376" name="Google Shape;376;g106cabe4cfe_0_42"/>
          <p:cNvSpPr/>
          <p:nvPr/>
        </p:nvSpPr>
        <p:spPr>
          <a:xfrm>
            <a:off x="74456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 name="Google Shape;377;g106cabe4cfe_0_42"/>
          <p:cNvSpPr txBox="1"/>
          <p:nvPr/>
        </p:nvSpPr>
        <p:spPr>
          <a:xfrm>
            <a:off x="245250" y="2632550"/>
            <a:ext cx="7134000" cy="3254400"/>
          </a:xfrm>
          <a:prstGeom prst="rect">
            <a:avLst/>
          </a:prstGeom>
          <a:noFill/>
          <a:ln>
            <a:noFill/>
          </a:ln>
        </p:spPr>
        <p:txBody>
          <a:bodyPr anchorCtr="0" anchor="ctr" bIns="91425" lIns="91425" spcFirstLastPara="1" rIns="91425" wrap="square" tIns="91425">
            <a:noAutofit/>
          </a:bodyPr>
          <a:lstStyle/>
          <a:p>
            <a:pPr indent="-355600" lvl="0" marL="457200" marR="0" rtl="0" algn="l">
              <a:lnSpc>
                <a:spcPct val="100000"/>
              </a:lnSpc>
              <a:spcBef>
                <a:spcPts val="1100"/>
              </a:spcBef>
              <a:spcAft>
                <a:spcPts val="0"/>
              </a:spcAft>
              <a:buClr>
                <a:srgbClr val="188185"/>
              </a:buClr>
              <a:buSzPts val="2000"/>
              <a:buFont typeface="Century Gothic"/>
              <a:buChar char="●"/>
            </a:pPr>
            <a:r>
              <a:rPr lang="it-IT" sz="2000">
                <a:solidFill>
                  <a:srgbClr val="000000"/>
                </a:solidFill>
                <a:latin typeface="Century Gothic"/>
                <a:ea typeface="Century Gothic"/>
                <a:cs typeface="Century Gothic"/>
                <a:sym typeface="Century Gothic"/>
              </a:rPr>
              <a:t>Trainers wraps up the session by running a </a:t>
            </a:r>
            <a:r>
              <a:rPr b="1" lang="it-IT" sz="2000">
                <a:solidFill>
                  <a:srgbClr val="188185"/>
                </a:solidFill>
                <a:latin typeface="Century Gothic"/>
                <a:ea typeface="Century Gothic"/>
                <a:cs typeface="Century Gothic"/>
                <a:sym typeface="Century Gothic"/>
              </a:rPr>
              <a:t>questions and answers session</a:t>
            </a:r>
            <a:r>
              <a:rPr lang="it-IT" sz="2000">
                <a:solidFill>
                  <a:srgbClr val="000000"/>
                </a:solidFill>
                <a:latin typeface="Century Gothic"/>
                <a:ea typeface="Century Gothic"/>
                <a:cs typeface="Century Gothic"/>
                <a:sym typeface="Century Gothic"/>
              </a:rPr>
              <a:t> to identify gaps in knowledge and addresses them.</a:t>
            </a:r>
            <a:endParaRPr sz="2000">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rgbClr val="000000"/>
                </a:solidFill>
                <a:latin typeface="Century Gothic"/>
                <a:ea typeface="Century Gothic"/>
                <a:cs typeface="Century Gothic"/>
                <a:sym typeface="Century Gothic"/>
              </a:rPr>
              <a:t>Trainers briefs participants about </a:t>
            </a:r>
            <a:r>
              <a:rPr b="1" lang="it-IT" sz="2000">
                <a:solidFill>
                  <a:srgbClr val="188185"/>
                </a:solidFill>
                <a:latin typeface="Century Gothic"/>
                <a:ea typeface="Century Gothic"/>
                <a:cs typeface="Century Gothic"/>
                <a:sym typeface="Century Gothic"/>
              </a:rPr>
              <a:t>Activity 3</a:t>
            </a:r>
            <a:r>
              <a:rPr lang="it-IT" sz="2000">
                <a:solidFill>
                  <a:srgbClr val="000000"/>
                </a:solidFill>
                <a:latin typeface="Century Gothic"/>
                <a:ea typeface="Century Gothic"/>
                <a:cs typeface="Century Gothic"/>
                <a:sym typeface="Century Gothic"/>
              </a:rPr>
              <a:t> which is optional homework.</a:t>
            </a:r>
            <a:endParaRPr sz="2000">
              <a:solidFill>
                <a:srgbClr val="000000"/>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rgbClr val="000000"/>
                </a:solidFill>
                <a:latin typeface="Century Gothic"/>
                <a:ea typeface="Century Gothic"/>
                <a:cs typeface="Century Gothic"/>
                <a:sym typeface="Century Gothic"/>
              </a:rPr>
              <a:t>Participants </a:t>
            </a:r>
            <a:r>
              <a:rPr b="1" lang="it-IT" sz="2000">
                <a:solidFill>
                  <a:srgbClr val="188185"/>
                </a:solidFill>
                <a:latin typeface="Century Gothic"/>
                <a:ea typeface="Century Gothic"/>
                <a:cs typeface="Century Gothic"/>
                <a:sym typeface="Century Gothic"/>
              </a:rPr>
              <a:t>complete training evaluation form</a:t>
            </a:r>
            <a:r>
              <a:rPr lang="it-IT" sz="2000">
                <a:solidFill>
                  <a:srgbClr val="000000"/>
                </a:solidFill>
                <a:latin typeface="Century Gothic"/>
                <a:ea typeface="Century Gothic"/>
                <a:cs typeface="Century Gothic"/>
                <a:sym typeface="Century Gothic"/>
              </a:rPr>
              <a:t>. </a:t>
            </a:r>
            <a:endParaRPr sz="2000">
              <a:solidFill>
                <a:srgbClr val="000000"/>
              </a:solidFill>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g106cabe4cfe_0_58"/>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3" name="Google Shape;383;g106cabe4cfe_0_58"/>
          <p:cNvSpPr txBox="1"/>
          <p:nvPr>
            <p:ph type="title"/>
          </p:nvPr>
        </p:nvSpPr>
        <p:spPr>
          <a:xfrm>
            <a:off x="860950" y="2494350"/>
            <a:ext cx="5082900" cy="1869300"/>
          </a:xfrm>
          <a:prstGeom prst="rect">
            <a:avLst/>
          </a:prstGeom>
          <a:noFill/>
          <a:ln>
            <a:noFill/>
          </a:ln>
        </p:spPr>
        <p:txBody>
          <a:bodyPr anchorCtr="0" anchor="b" bIns="91425" lIns="109725" spcFirstLastPara="1" rIns="109725" wrap="square" tIns="109725">
            <a:noAutofit/>
          </a:bodyPr>
          <a:lstStyle/>
          <a:p>
            <a:pPr indent="0" lvl="0" marL="0" rtl="0" algn="ctr">
              <a:lnSpc>
                <a:spcPct val="100000"/>
              </a:lnSpc>
              <a:spcBef>
                <a:spcPts val="0"/>
              </a:spcBef>
              <a:spcAft>
                <a:spcPts val="0"/>
              </a:spcAft>
              <a:buClr>
                <a:srgbClr val="3F3F3F"/>
              </a:buClr>
              <a:buSzPts val="3556"/>
              <a:buFont typeface="Arial"/>
              <a:buNone/>
            </a:pPr>
            <a:r>
              <a:rPr lang="it-IT" sz="5600">
                <a:solidFill>
                  <a:srgbClr val="188589"/>
                </a:solidFill>
              </a:rPr>
              <a:t>Any questions?</a:t>
            </a:r>
            <a:endParaRPr sz="5600">
              <a:solidFill>
                <a:srgbClr val="188589"/>
              </a:solidFill>
            </a:endParaRPr>
          </a:p>
        </p:txBody>
      </p:sp>
      <p:sp>
        <p:nvSpPr>
          <p:cNvPr id="384" name="Google Shape;384;g106cabe4cfe_0_58"/>
          <p:cNvSpPr/>
          <p:nvPr/>
        </p:nvSpPr>
        <p:spPr>
          <a:xfrm>
            <a:off x="6504167" y="0"/>
            <a:ext cx="5687681" cy="5708856"/>
          </a:xfrm>
          <a:custGeom>
            <a:rect b="b" l="l" r="r" t="t"/>
            <a:pathLst>
              <a:path extrusionOk="0" h="5708856" w="5687681">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5" name="Google Shape;385;g106cabe4cfe_0_58"/>
          <p:cNvSpPr/>
          <p:nvPr/>
        </p:nvSpPr>
        <p:spPr>
          <a:xfrm>
            <a:off x="6325450" y="0"/>
            <a:ext cx="5870598" cy="5788550"/>
          </a:xfrm>
          <a:custGeom>
            <a:rect b="b" l="l" r="r" t="t"/>
            <a:pathLst>
              <a:path extrusionOk="0" h="5788550" w="5798121">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6" name="Google Shape;386;g106cabe4cfe_0_58"/>
          <p:cNvSpPr/>
          <p:nvPr/>
        </p:nvSpPr>
        <p:spPr>
          <a:xfrm>
            <a:off x="6623734" y="0"/>
            <a:ext cx="5568114" cy="5577748"/>
          </a:xfrm>
          <a:custGeom>
            <a:rect b="b" l="l" r="r" t="t"/>
            <a:pathLst>
              <a:path extrusionOk="0" h="5577748" w="5568114">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387" name="Google Shape;387;g106cabe4cfe_0_58"/>
          <p:cNvPicPr preferRelativeResize="0"/>
          <p:nvPr>
            <p:ph idx="1" type="body"/>
          </p:nvPr>
        </p:nvPicPr>
        <p:blipFill rotWithShape="1">
          <a:blip r:embed="rId3">
            <a:alphaModFix/>
          </a:blip>
          <a:srcRect b="0" l="0" r="0" t="0"/>
          <a:stretch/>
        </p:blipFill>
        <p:spPr>
          <a:xfrm>
            <a:off x="7110350" y="2126399"/>
            <a:ext cx="4795200" cy="1282800"/>
          </a:xfrm>
          <a:prstGeom prst="rect">
            <a:avLst/>
          </a:prstGeom>
          <a:noFill/>
          <a:ln>
            <a:noFill/>
          </a:ln>
        </p:spPr>
      </p:pic>
      <p:pic>
        <p:nvPicPr>
          <p:cNvPr descr="Immagine che contiene testo&#10;&#10;Descrizione generata automaticamente" id="388" name="Google Shape;388;g106cabe4cfe_0_58"/>
          <p:cNvPicPr preferRelativeResize="0"/>
          <p:nvPr/>
        </p:nvPicPr>
        <p:blipFill rotWithShape="1">
          <a:blip r:embed="rId4">
            <a:alphaModFix/>
          </a:blip>
          <a:srcRect b="0" l="0" r="0" t="0"/>
          <a:stretch/>
        </p:blipFill>
        <p:spPr>
          <a:xfrm>
            <a:off x="7814515" y="5681348"/>
            <a:ext cx="4496494" cy="1282669"/>
          </a:xfrm>
          <a:prstGeom prst="rect">
            <a:avLst/>
          </a:prstGeom>
          <a:noFill/>
          <a:ln>
            <a:noFill/>
          </a:ln>
        </p:spPr>
      </p:pic>
      <p:sp>
        <p:nvSpPr>
          <p:cNvPr id="389" name="Google Shape;389;g106cabe4cfe_0_58"/>
          <p:cNvSpPr txBox="1"/>
          <p:nvPr/>
        </p:nvSpPr>
        <p:spPr>
          <a:xfrm>
            <a:off x="1004018" y="6037177"/>
            <a:ext cx="5205900" cy="708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390" name="Google Shape;390;g106cabe4cfe_0_58"/>
          <p:cNvPicPr preferRelativeResize="0"/>
          <p:nvPr/>
        </p:nvPicPr>
        <p:blipFill rotWithShape="1">
          <a:blip r:embed="rId5">
            <a:alphaModFix/>
          </a:blip>
          <a:srcRect b="0" l="0" r="0" t="0"/>
          <a:stretch/>
        </p:blipFill>
        <p:spPr>
          <a:xfrm>
            <a:off x="8155764" y="4536279"/>
            <a:ext cx="432987" cy="432987"/>
          </a:xfrm>
          <a:prstGeom prst="rect">
            <a:avLst/>
          </a:prstGeom>
          <a:noFill/>
          <a:ln>
            <a:noFill/>
          </a:ln>
        </p:spPr>
      </p:pic>
      <p:pic>
        <p:nvPicPr>
          <p:cNvPr id="391" name="Google Shape;391;g106cabe4cfe_0_58"/>
          <p:cNvPicPr preferRelativeResize="0"/>
          <p:nvPr/>
        </p:nvPicPr>
        <p:blipFill rotWithShape="1">
          <a:blip r:embed="rId6">
            <a:alphaModFix/>
          </a:blip>
          <a:srcRect b="0" l="0" r="0" t="0"/>
          <a:stretch/>
        </p:blipFill>
        <p:spPr>
          <a:xfrm flipH="1">
            <a:off x="9896006" y="4480283"/>
            <a:ext cx="690044" cy="517533"/>
          </a:xfrm>
          <a:prstGeom prst="rect">
            <a:avLst/>
          </a:prstGeom>
          <a:noFill/>
          <a:ln>
            <a:noFill/>
          </a:ln>
        </p:spPr>
      </p:pic>
      <p:pic>
        <p:nvPicPr>
          <p:cNvPr id="392" name="Google Shape;392;g106cabe4cfe_0_58"/>
          <p:cNvPicPr preferRelativeResize="0"/>
          <p:nvPr/>
        </p:nvPicPr>
        <p:blipFill rotWithShape="1">
          <a:blip r:embed="rId7">
            <a:alphaModFix/>
          </a:blip>
          <a:srcRect b="0" l="0" r="0" t="0"/>
          <a:stretch/>
        </p:blipFill>
        <p:spPr>
          <a:xfrm>
            <a:off x="8910468" y="4628106"/>
            <a:ext cx="856625" cy="249331"/>
          </a:xfrm>
          <a:prstGeom prst="rect">
            <a:avLst/>
          </a:prstGeom>
          <a:noFill/>
          <a:ln>
            <a:noFill/>
          </a:ln>
        </p:spPr>
      </p:pic>
      <p:pic>
        <p:nvPicPr>
          <p:cNvPr id="393" name="Google Shape;393;g106cabe4cfe_0_58"/>
          <p:cNvPicPr preferRelativeResize="0"/>
          <p:nvPr/>
        </p:nvPicPr>
        <p:blipFill rotWithShape="1">
          <a:blip r:embed="rId8">
            <a:alphaModFix/>
          </a:blip>
          <a:srcRect b="0" l="0" r="0" t="0"/>
          <a:stretch/>
        </p:blipFill>
        <p:spPr>
          <a:xfrm>
            <a:off x="9408869" y="4943061"/>
            <a:ext cx="703841" cy="703841"/>
          </a:xfrm>
          <a:prstGeom prst="rect">
            <a:avLst/>
          </a:prstGeom>
          <a:noFill/>
          <a:ln>
            <a:noFill/>
          </a:ln>
        </p:spPr>
      </p:pic>
      <p:pic>
        <p:nvPicPr>
          <p:cNvPr id="394" name="Google Shape;394;g106cabe4cfe_0_58"/>
          <p:cNvPicPr preferRelativeResize="0"/>
          <p:nvPr/>
        </p:nvPicPr>
        <p:blipFill rotWithShape="1">
          <a:blip r:embed="rId9">
            <a:alphaModFix/>
          </a:blip>
          <a:srcRect b="0" l="0" r="0" t="0"/>
          <a:stretch/>
        </p:blipFill>
        <p:spPr>
          <a:xfrm>
            <a:off x="8752670" y="3877114"/>
            <a:ext cx="340650" cy="623789"/>
          </a:xfrm>
          <a:prstGeom prst="rect">
            <a:avLst/>
          </a:prstGeom>
          <a:noFill/>
          <a:ln>
            <a:noFill/>
          </a:ln>
        </p:spPr>
      </p:pic>
      <p:pic>
        <p:nvPicPr>
          <p:cNvPr id="395" name="Google Shape;395;g106cabe4cfe_0_58"/>
          <p:cNvPicPr preferRelativeResize="0"/>
          <p:nvPr/>
        </p:nvPicPr>
        <p:blipFill rotWithShape="1">
          <a:blip r:embed="rId10">
            <a:alphaModFix/>
          </a:blip>
          <a:srcRect b="0" l="0" r="0" t="0"/>
          <a:stretch/>
        </p:blipFill>
        <p:spPr>
          <a:xfrm>
            <a:off x="10440804" y="3864309"/>
            <a:ext cx="520727" cy="623788"/>
          </a:xfrm>
          <a:prstGeom prst="rect">
            <a:avLst/>
          </a:prstGeom>
          <a:noFill/>
          <a:ln>
            <a:noFill/>
          </a:ln>
        </p:spPr>
      </p:pic>
      <p:pic>
        <p:nvPicPr>
          <p:cNvPr id="396" name="Google Shape;396;g106cabe4cfe_0_58"/>
          <p:cNvPicPr preferRelativeResize="0"/>
          <p:nvPr/>
        </p:nvPicPr>
        <p:blipFill rotWithShape="1">
          <a:blip r:embed="rId11">
            <a:alphaModFix/>
          </a:blip>
          <a:srcRect b="0" l="0" r="0" t="0"/>
          <a:stretch/>
        </p:blipFill>
        <p:spPr>
          <a:xfrm>
            <a:off x="9503401" y="3915374"/>
            <a:ext cx="537852" cy="530727"/>
          </a:xfrm>
          <a:prstGeom prst="rect">
            <a:avLst/>
          </a:prstGeom>
          <a:noFill/>
          <a:ln>
            <a:noFill/>
          </a:ln>
        </p:spPr>
      </p:pic>
      <p:pic>
        <p:nvPicPr>
          <p:cNvPr id="397" name="Google Shape;397;g106cabe4cfe_0_58"/>
          <p:cNvPicPr preferRelativeResize="0"/>
          <p:nvPr/>
        </p:nvPicPr>
        <p:blipFill rotWithShape="1">
          <a:blip r:embed="rId12">
            <a:alphaModFix/>
          </a:blip>
          <a:srcRect b="0" l="0" r="0" t="0"/>
          <a:stretch/>
        </p:blipFill>
        <p:spPr>
          <a:xfrm>
            <a:off x="7821356" y="3915374"/>
            <a:ext cx="521233" cy="521233"/>
          </a:xfrm>
          <a:prstGeom prst="rect">
            <a:avLst/>
          </a:prstGeom>
          <a:noFill/>
          <a:ln>
            <a:noFill/>
          </a:ln>
        </p:spPr>
      </p:pic>
      <p:pic>
        <p:nvPicPr>
          <p:cNvPr id="398" name="Google Shape;398;g106cabe4cfe_0_58"/>
          <p:cNvPicPr preferRelativeResize="0"/>
          <p:nvPr/>
        </p:nvPicPr>
        <p:blipFill rotWithShape="1">
          <a:blip r:embed="rId13">
            <a:alphaModFix/>
          </a:blip>
          <a:srcRect b="0" l="0" r="0" t="0"/>
          <a:stretch/>
        </p:blipFill>
        <p:spPr>
          <a:xfrm>
            <a:off x="8676762" y="4968825"/>
            <a:ext cx="517534" cy="51753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2021-02-22T10:22:49Z</dcterms:created>
  <dc:creator>Luca Pagliaricci</dc:creator>
</cp:coreProperties>
</file>