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2" r:id="rId5"/>
    <p:sldMasterId id="2147483656"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Lst>
  <p:sldSz cy="6858000" cx="12192000"/>
  <p:notesSz cx="6858000" cy="9144000"/>
  <p:embeddedFontLst>
    <p:embeddedFont>
      <p:font typeface="Century Gothic"/>
      <p:regular r:id="rId20"/>
      <p:bold r:id="rId21"/>
      <p:italic r:id="rId22"/>
      <p:boldItalic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24" roundtripDataSignature="AMtx7mg0JftkWTNAv47vVgOSiedJ5z+7x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CD780B0-BCEB-475E-B09B-1DBF0B55C05D}">
  <a:tblStyle styleId="{7CD780B0-BCEB-475E-B09B-1DBF0B55C05D}" styleName="Table_0">
    <a:wholeTbl>
      <a:tcTxStyle>
        <a:font>
          <a:latin typeface="Arial"/>
          <a:ea typeface="Arial"/>
          <a:cs typeface="Arial"/>
        </a:font>
        <a:srgbClr val="000000"/>
      </a:tcTxStyle>
      <a:tcStyle>
        <a:tcBdr>
          <a:left>
            <a:ln cap="flat" cmpd="sng">
              <a:solidFill>
                <a:srgbClr val="000000"/>
              </a:solidFill>
              <a:prstDash val="solid"/>
              <a:round/>
              <a:headEnd len="sm" w="sm" type="none"/>
              <a:tailEnd len="sm" w="sm" type="none"/>
            </a:ln>
          </a:left>
          <a:right>
            <a:ln cap="flat" cmpd="sng">
              <a:solidFill>
                <a:srgbClr val="000000"/>
              </a:solidFill>
              <a:prstDash val="solid"/>
              <a:round/>
              <a:headEnd len="sm" w="sm" type="none"/>
              <a:tailEnd len="sm" w="sm" type="none"/>
            </a:ln>
          </a:right>
          <a:top>
            <a:ln cap="flat" cmpd="sng">
              <a:solidFill>
                <a:srgbClr val="000000"/>
              </a:solidFill>
              <a:prstDash val="solid"/>
              <a:round/>
              <a:headEnd len="sm" w="sm" type="none"/>
              <a:tailEnd len="sm" w="sm" type="none"/>
            </a:ln>
          </a:top>
          <a:bottom>
            <a:ln cap="flat" cmpd="sng">
              <a:solidFill>
                <a:srgbClr val="000000"/>
              </a:solidFill>
              <a:prstDash val="solid"/>
              <a:round/>
              <a:headEnd len="sm" w="sm" type="none"/>
              <a:tailEnd len="sm" w="sm" type="none"/>
            </a:ln>
          </a:bottom>
          <a:insideH>
            <a:ln cap="flat" cmpd="sng">
              <a:solidFill>
                <a:srgbClr val="000000"/>
              </a:solidFill>
              <a:prstDash val="solid"/>
              <a:round/>
              <a:headEnd len="sm" w="sm" type="none"/>
              <a:tailEnd len="sm" w="sm" type="none"/>
            </a:ln>
          </a:insideH>
          <a:insideV>
            <a:ln cap="flat" cmpd="sng">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font" Target="fonts/CenturyGothic-regular.fntdata"/><Relationship Id="rId11" Type="http://schemas.openxmlformats.org/officeDocument/2006/relationships/slide" Target="slides/slide4.xml"/><Relationship Id="rId22" Type="http://schemas.openxmlformats.org/officeDocument/2006/relationships/font" Target="fonts/CenturyGothic-italic.fntdata"/><Relationship Id="rId10" Type="http://schemas.openxmlformats.org/officeDocument/2006/relationships/slide" Target="slides/slide3.xml"/><Relationship Id="rId21" Type="http://schemas.openxmlformats.org/officeDocument/2006/relationships/font" Target="fonts/CenturyGothic-bold.fntdata"/><Relationship Id="rId13" Type="http://schemas.openxmlformats.org/officeDocument/2006/relationships/slide" Target="slides/slide6.xml"/><Relationship Id="rId24" Type="http://customschemas.google.com/relationships/presentationmetadata" Target="metadata"/><Relationship Id="rId12" Type="http://schemas.openxmlformats.org/officeDocument/2006/relationships/slide" Target="slides/slide5.xml"/><Relationship Id="rId23" Type="http://schemas.openxmlformats.org/officeDocument/2006/relationships/font" Target="fonts/CenturyGothic-boldItalic.fntdata"/><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5" Type="http://schemas.openxmlformats.org/officeDocument/2006/relationships/slideMaster" Target="slideMasters/slideMaster2.xml"/><Relationship Id="rId19" Type="http://schemas.openxmlformats.org/officeDocument/2006/relationships/slide" Target="slides/slide12.xml"/><Relationship Id="rId6" Type="http://schemas.openxmlformats.org/officeDocument/2006/relationships/slideMaster" Target="slideMasters/slideMaster3.xml"/><Relationship Id="rId18" Type="http://schemas.openxmlformats.org/officeDocument/2006/relationships/slide" Target="slides/slide11.xml"/><Relationship Id="rId7" Type="http://schemas.openxmlformats.org/officeDocument/2006/relationships/notesMaster" Target="notesMasters/notesMaster1.xml"/><Relationship Id="rId8"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9" name="Google Shape;189;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3" name="Google Shape;203;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1064da25268_3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8" name="Google Shape;218;g1064da25268_3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1064da25268_0_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4" name="Google Shape;234;g1064da25268_0_4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g1070dded1ca_0_54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6" name="Google Shape;246;g1070dded1ca_0_54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1064da25268_3_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2" name="Google Shape;262;g1064da25268_3_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1064da25268_3_3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8" name="Google Shape;278;g1064da25268_3_3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g1064da25268_3_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1" name="Google Shape;291;g1064da25268_3_5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g1064da25268_3_1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4" name="Google Shape;304;g1064da25268_3_14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g1064da25268_3_1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8" name="Google Shape;318;g1064da25268_3_1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g1070dded1ca_0_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32" name="Google Shape;332;g1070dded1ca_0_5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8" name="Google Shape;348;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 name="Shape 10"/>
        <p:cNvGrpSpPr/>
        <p:nvPr/>
      </p:nvGrpSpPr>
      <p:grpSpPr>
        <a:xfrm>
          <a:off x="0" y="0"/>
          <a:ext cx="0" cy="0"/>
          <a:chOff x="0" y="0"/>
          <a:chExt cx="0" cy="0"/>
        </a:xfrm>
      </p:grpSpPr>
      <p:sp>
        <p:nvSpPr>
          <p:cNvPr id="11" name="Google Shape;11;p6"/>
          <p:cNvSpPr/>
          <p:nvPr/>
        </p:nvSpPr>
        <p:spPr>
          <a:xfrm>
            <a:off x="0" y="0"/>
            <a:ext cx="3496422" cy="6858000"/>
          </a:xfrm>
          <a:custGeom>
            <a:rect b="b" l="l" r="r" t="t"/>
            <a:pathLst>
              <a:path extrusionOk="0" h="6858000" w="3496422">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2" name="Google Shape;12;p6"/>
          <p:cNvSpPr txBox="1"/>
          <p:nvPr>
            <p:ph type="ctrTitle"/>
          </p:nvPr>
        </p:nvSpPr>
        <p:spPr>
          <a:xfrm>
            <a:off x="4654295" y="1346268"/>
            <a:ext cx="7060135" cy="3285207"/>
          </a:xfrm>
          <a:prstGeom prst="rect">
            <a:avLst/>
          </a:prstGeom>
          <a:noFill/>
          <a:ln>
            <a:noFill/>
          </a:ln>
        </p:spPr>
        <p:txBody>
          <a:bodyPr anchorCtr="0" anchor="b" bIns="91425" lIns="109725" spcFirstLastPara="1" rIns="109725" wrap="square" tIns="109725">
            <a:noAutofit/>
          </a:bodyPr>
          <a:lstStyle>
            <a:lvl1pPr lvl="0" algn="l">
              <a:lnSpc>
                <a:spcPct val="120000"/>
              </a:lnSpc>
              <a:spcBef>
                <a:spcPts val="0"/>
              </a:spcBef>
              <a:spcAft>
                <a:spcPts val="0"/>
              </a:spcAft>
              <a:buClr>
                <a:srgbClr val="262626"/>
              </a:buClr>
              <a:buSzPts val="5400"/>
              <a:buFont typeface="Century Gothic"/>
              <a:buNone/>
              <a:defRPr sz="5400">
                <a:solidFill>
                  <a:srgbClr val="262626"/>
                </a:solidFill>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13" name="Google Shape;13;p6"/>
          <p:cNvSpPr txBox="1"/>
          <p:nvPr>
            <p:ph idx="1" type="subTitle"/>
          </p:nvPr>
        </p:nvSpPr>
        <p:spPr>
          <a:xfrm>
            <a:off x="4662312" y="4631475"/>
            <a:ext cx="7052117" cy="1150200"/>
          </a:xfrm>
          <a:prstGeom prst="rect">
            <a:avLst/>
          </a:prstGeom>
          <a:noFill/>
          <a:ln>
            <a:noFill/>
          </a:ln>
        </p:spPr>
        <p:txBody>
          <a:bodyPr anchorCtr="0" anchor="t" bIns="91425" lIns="109725" spcFirstLastPara="1" rIns="109725" wrap="square" tIns="109725">
            <a:normAutofit/>
          </a:bodyPr>
          <a:lstStyle>
            <a:lvl1pPr lvl="0" algn="l">
              <a:lnSpc>
                <a:spcPct val="130000"/>
              </a:lnSpc>
              <a:spcBef>
                <a:spcPts val="930"/>
              </a:spcBef>
              <a:spcAft>
                <a:spcPts val="0"/>
              </a:spcAft>
              <a:buClr>
                <a:srgbClr val="262626"/>
              </a:buClr>
              <a:buSzPts val="2400"/>
              <a:buFont typeface="Century Gothic"/>
              <a:buNone/>
              <a:defRPr sz="2400">
                <a:solidFill>
                  <a:srgbClr val="262626"/>
                </a:solidFill>
                <a:latin typeface="Century Gothic"/>
                <a:ea typeface="Century Gothic"/>
                <a:cs typeface="Century Gothic"/>
                <a:sym typeface="Century Gothic"/>
              </a:defRPr>
            </a:lvl1pPr>
            <a:lvl2pPr lvl="1" algn="ctr">
              <a:lnSpc>
                <a:spcPct val="140000"/>
              </a:lnSpc>
              <a:spcBef>
                <a:spcPts val="930"/>
              </a:spcBef>
              <a:spcAft>
                <a:spcPts val="0"/>
              </a:spcAft>
              <a:buClr>
                <a:srgbClr val="3F3F3F"/>
              </a:buClr>
              <a:buSzPts val="2000"/>
              <a:buFont typeface="Century Gothic"/>
              <a:buNone/>
              <a:defRPr sz="2000">
                <a:latin typeface="Century Gothic"/>
                <a:ea typeface="Century Gothic"/>
                <a:cs typeface="Century Gothic"/>
                <a:sym typeface="Century Gothic"/>
              </a:defRPr>
            </a:lvl2pPr>
            <a:lvl3pPr lvl="2" algn="ctr">
              <a:lnSpc>
                <a:spcPct val="140000"/>
              </a:lnSpc>
              <a:spcBef>
                <a:spcPts val="930"/>
              </a:spcBef>
              <a:spcAft>
                <a:spcPts val="0"/>
              </a:spcAft>
              <a:buClr>
                <a:srgbClr val="3F3F3F"/>
              </a:buClr>
              <a:buSzPts val="1800"/>
              <a:buFont typeface="Century Gothic"/>
              <a:buNone/>
              <a:defRPr sz="1800">
                <a:latin typeface="Century Gothic"/>
                <a:ea typeface="Century Gothic"/>
                <a:cs typeface="Century Gothic"/>
                <a:sym typeface="Century Gothic"/>
              </a:defRPr>
            </a:lvl3pPr>
            <a:lvl4pPr lvl="3"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4pPr>
            <a:lvl5pPr lvl="4"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5pPr>
            <a:lvl6pPr lvl="5"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6pPr>
            <a:lvl7pPr lvl="6"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7pPr>
            <a:lvl8pPr lvl="7"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8pPr>
            <a:lvl9pPr lvl="8"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9pPr>
          </a:lstStyle>
          <a:p/>
        </p:txBody>
      </p:sp>
      <p:sp>
        <p:nvSpPr>
          <p:cNvPr id="14" name="Google Shape;14;p6"/>
          <p:cNvSpPr txBox="1"/>
          <p:nvPr>
            <p:ph idx="10" type="dt"/>
          </p:nvPr>
        </p:nvSpPr>
        <p:spPr>
          <a:xfrm>
            <a:off x="4654295" y="617415"/>
            <a:ext cx="7123723"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15" name="Google Shape;15;p6"/>
          <p:cNvSpPr txBox="1"/>
          <p:nvPr>
            <p:ph idx="11" type="ftr"/>
          </p:nvPr>
        </p:nvSpPr>
        <p:spPr>
          <a:xfrm>
            <a:off x="4654295" y="6170490"/>
            <a:ext cx="5588349"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16" name="Google Shape;16;p6"/>
          <p:cNvSpPr txBox="1"/>
          <p:nvPr>
            <p:ph idx="12" type="sldNum"/>
          </p:nvPr>
        </p:nvSpPr>
        <p:spPr>
          <a:xfrm>
            <a:off x="10515600" y="6170490"/>
            <a:ext cx="1198829" cy="457200"/>
          </a:xfrm>
          <a:prstGeom prst="rect">
            <a:avLst/>
          </a:prstGeom>
          <a:noFill/>
          <a:ln>
            <a:noFill/>
          </a:ln>
        </p:spPr>
        <p:txBody>
          <a:bodyPr anchorCtr="0" anchor="b" bIns="91425" lIns="109725" spcFirstLastPara="1" rIns="109725" wrap="square" tIns="109725">
            <a:noAutofit/>
          </a:bodyPr>
          <a:lstStyle>
            <a:lvl1pPr indent="0" lvl="0" marL="0" marR="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it-IT"/>
              <a:t>‹#›</a:t>
            </a:fld>
            <a:endParaRPr/>
          </a:p>
        </p:txBody>
      </p:sp>
      <p:sp>
        <p:nvSpPr>
          <p:cNvPr id="17" name="Google Shape;17;p6"/>
          <p:cNvSpPr/>
          <p:nvPr/>
        </p:nvSpPr>
        <p:spPr>
          <a:xfrm>
            <a:off x="1375409"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8" name="Google Shape;18;p6"/>
          <p:cNvSpPr/>
          <p:nvPr/>
        </p:nvSpPr>
        <p:spPr>
          <a:xfrm>
            <a:off x="1155402"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9" name="Google Shape;19;p6"/>
          <p:cNvSpPr/>
          <p:nvPr/>
        </p:nvSpPr>
        <p:spPr>
          <a:xfrm>
            <a:off x="924161" y="0"/>
            <a:ext cx="2261351" cy="6858000"/>
          </a:xfrm>
          <a:custGeom>
            <a:rect b="b" l="l" r="r" t="t"/>
            <a:pathLst>
              <a:path extrusionOk="0" h="6858000" w="2521425">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D3C8C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7"/>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algn="l">
              <a:lnSpc>
                <a:spcPct val="130000"/>
              </a:lnSpc>
              <a:spcBef>
                <a:spcPts val="0"/>
              </a:spcBef>
              <a:spcAft>
                <a:spcPts val="0"/>
              </a:spcAft>
              <a:buClr>
                <a:srgbClr val="3F3F3F"/>
              </a:buClr>
              <a:buSzPts val="1800"/>
              <a:buFont typeface="Century Gothic"/>
              <a:buNone/>
              <a:defRPr>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22" name="Google Shape;22;p7"/>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1pPr>
            <a:lvl2pPr indent="-228600" lvl="1" marL="91440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2pPr>
            <a:lvl3pPr indent="-342900" lvl="2" marL="13716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3pPr>
            <a:lvl4pPr indent="-342900" lvl="3" marL="18288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4pPr>
            <a:lvl5pPr indent="-342900" lvl="4" marL="228600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5pPr>
            <a:lvl6pPr indent="-342900" lvl="5" marL="27432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6pPr>
            <a:lvl7pPr indent="-342900" lvl="6" marL="32004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7pPr>
            <a:lvl8pPr indent="-342900" lvl="7" marL="36576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8pPr>
            <a:lvl9pPr indent="-342900" lvl="8" marL="411480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9pPr>
          </a:lstStyle>
          <a:p/>
        </p:txBody>
      </p:sp>
      <p:sp>
        <p:nvSpPr>
          <p:cNvPr id="23" name="Google Shape;23;p7"/>
          <p:cNvSpPr txBox="1"/>
          <p:nvPr>
            <p:ph idx="10" type="dt"/>
          </p:nvPr>
        </p:nvSpPr>
        <p:spPr>
          <a:xfrm>
            <a:off x="7850727" y="6170491"/>
            <a:ext cx="2840083" cy="457200"/>
          </a:xfrm>
          <a:prstGeom prst="rect">
            <a:avLst/>
          </a:prstGeom>
          <a:noFill/>
          <a:ln>
            <a:noFill/>
          </a:ln>
        </p:spPr>
        <p:txBody>
          <a:bodyPr anchorCtr="0" anchor="ctr" bIns="91425" lIns="109725" spcFirstLastPara="1" rIns="109725" wrap="square" tIns="109725">
            <a:noAutofit/>
          </a:bodyPr>
          <a:lstStyle>
            <a:lvl1pPr lvl="0" algn="r">
              <a:lnSpc>
                <a:spcPct val="100000"/>
              </a:lnSpc>
              <a:spcBef>
                <a:spcPts val="0"/>
              </a:spcBef>
              <a:spcAft>
                <a:spcPts val="0"/>
              </a:spcAft>
              <a:buSzPts val="1400"/>
              <a:buFont typeface="Century Gothic"/>
              <a:buNone/>
              <a:defRPr>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24" name="Google Shape;24;p7"/>
          <p:cNvSpPr txBox="1"/>
          <p:nvPr>
            <p:ph idx="11" type="ftr"/>
          </p:nvPr>
        </p:nvSpPr>
        <p:spPr>
          <a:xfrm>
            <a:off x="1920240" y="6170490"/>
            <a:ext cx="5667375"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25" name="Google Shape;25;p7"/>
          <p:cNvSpPr txBox="1"/>
          <p:nvPr>
            <p:ph idx="12" type="sldNum"/>
          </p:nvPr>
        </p:nvSpPr>
        <p:spPr>
          <a:xfrm>
            <a:off x="10853744" y="6170490"/>
            <a:ext cx="118872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pic>
        <p:nvPicPr>
          <p:cNvPr id="26" name="Google Shape;26;p7"/>
          <p:cNvPicPr preferRelativeResize="0"/>
          <p:nvPr/>
        </p:nvPicPr>
        <p:blipFill rotWithShape="1">
          <a:blip r:embed="rId2">
            <a:alphaModFix/>
          </a:blip>
          <a:srcRect b="0" l="0" r="0" t="0"/>
          <a:stretch/>
        </p:blipFill>
        <p:spPr>
          <a:xfrm>
            <a:off x="223997" y="140985"/>
            <a:ext cx="2529723" cy="67289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grpSp>
        <p:nvGrpSpPr>
          <p:cNvPr id="28" name="Google Shape;28;p8"/>
          <p:cNvGrpSpPr/>
          <p:nvPr/>
        </p:nvGrpSpPr>
        <p:grpSpPr>
          <a:xfrm>
            <a:off x="3124577" y="0"/>
            <a:ext cx="4389519" cy="2916937"/>
            <a:chOff x="3124577" y="0"/>
            <a:chExt cx="4389519" cy="2916937"/>
          </a:xfrm>
        </p:grpSpPr>
        <p:sp>
          <p:nvSpPr>
            <p:cNvPr id="29" name="Google Shape;29;p8"/>
            <p:cNvSpPr/>
            <p:nvPr/>
          </p:nvSpPr>
          <p:spPr>
            <a:xfrm>
              <a:off x="3320637" y="0"/>
              <a:ext cx="4013331" cy="2742133"/>
            </a:xfrm>
            <a:custGeom>
              <a:rect b="b" l="l" r="r" t="t"/>
              <a:pathLst>
                <a:path extrusionOk="0" h="2742133" w="4013331">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0" name="Google Shape;30;p8"/>
            <p:cNvSpPr/>
            <p:nvPr/>
          </p:nvSpPr>
          <p:spPr>
            <a:xfrm>
              <a:off x="3566319" y="0"/>
              <a:ext cx="3401415" cy="2440484"/>
            </a:xfrm>
            <a:custGeom>
              <a:rect b="b" l="l" r="r" t="t"/>
              <a:pathLst>
                <a:path extrusionOk="0" h="2440484" w="3401415">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1" name="Google Shape;31;p8"/>
            <p:cNvSpPr/>
            <p:nvPr/>
          </p:nvSpPr>
          <p:spPr>
            <a:xfrm>
              <a:off x="3232490" y="0"/>
              <a:ext cx="4164597" cy="2817185"/>
            </a:xfrm>
            <a:custGeom>
              <a:rect b="b" l="l" r="r" t="t"/>
              <a:pathLst>
                <a:path extrusionOk="0" h="2806419" w="4130517">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2" name="Google Shape;32;p8"/>
            <p:cNvSpPr/>
            <p:nvPr/>
          </p:nvSpPr>
          <p:spPr>
            <a:xfrm>
              <a:off x="3124577" y="0"/>
              <a:ext cx="4389519" cy="2916937"/>
            </a:xfrm>
            <a:custGeom>
              <a:rect b="b" l="l" r="r" t="t"/>
              <a:pathLst>
                <a:path extrusionOk="0" h="2916937" w="4389519">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grpSp>
        <p:nvGrpSpPr>
          <p:cNvPr id="33" name="Google Shape;33;p8"/>
          <p:cNvGrpSpPr/>
          <p:nvPr/>
        </p:nvGrpSpPr>
        <p:grpSpPr>
          <a:xfrm>
            <a:off x="8122942" y="0"/>
            <a:ext cx="4069058" cy="3547008"/>
            <a:chOff x="8122942" y="0"/>
            <a:chExt cx="4069058" cy="3547008"/>
          </a:xfrm>
        </p:grpSpPr>
        <p:sp>
          <p:nvSpPr>
            <p:cNvPr id="34" name="Google Shape;34;p8"/>
            <p:cNvSpPr/>
            <p:nvPr/>
          </p:nvSpPr>
          <p:spPr>
            <a:xfrm>
              <a:off x="8122942" y="0"/>
              <a:ext cx="4069058" cy="3547008"/>
            </a:xfrm>
            <a:custGeom>
              <a:rect b="b" l="l" r="r" t="t"/>
              <a:pathLst>
                <a:path extrusionOk="0" h="3547008" w="406905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 name="Google Shape;35;p8"/>
            <p:cNvSpPr/>
            <p:nvPr/>
          </p:nvSpPr>
          <p:spPr>
            <a:xfrm flipH="1">
              <a:off x="8319994" y="0"/>
              <a:ext cx="3872006" cy="3321595"/>
            </a:xfrm>
            <a:custGeom>
              <a:rect b="b" l="l" r="r" t="t"/>
              <a:pathLst>
                <a:path extrusionOk="0" h="3321595" w="3872006">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6" name="Google Shape;36;p8"/>
            <p:cNvSpPr/>
            <p:nvPr/>
          </p:nvSpPr>
          <p:spPr>
            <a:xfrm flipH="1">
              <a:off x="8729240" y="9274"/>
              <a:ext cx="3462454" cy="3010961"/>
            </a:xfrm>
            <a:custGeom>
              <a:rect b="b" l="l" r="r" t="t"/>
              <a:pathLst>
                <a:path extrusionOk="0" h="3010961" w="3462454">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7" name="Google Shape;37;p8"/>
            <p:cNvSpPr/>
            <p:nvPr/>
          </p:nvSpPr>
          <p:spPr>
            <a:xfrm flipH="1">
              <a:off x="8243247" y="9274"/>
              <a:ext cx="3948447" cy="3411460"/>
            </a:xfrm>
            <a:custGeom>
              <a:rect b="b" l="l" r="r" t="t"/>
              <a:pathLst>
                <a:path extrusionOk="0" h="3411460" w="3904481">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grpSp>
      <p:grpSp>
        <p:nvGrpSpPr>
          <p:cNvPr id="38" name="Google Shape;38;p8"/>
          <p:cNvGrpSpPr/>
          <p:nvPr/>
        </p:nvGrpSpPr>
        <p:grpSpPr>
          <a:xfrm>
            <a:off x="-1" y="1355238"/>
            <a:ext cx="4381339" cy="5510713"/>
            <a:chOff x="0" y="1347287"/>
            <a:chExt cx="4259808" cy="5510713"/>
          </a:xfrm>
        </p:grpSpPr>
        <p:sp>
          <p:nvSpPr>
            <p:cNvPr id="39" name="Google Shape;39;p8"/>
            <p:cNvSpPr/>
            <p:nvPr/>
          </p:nvSpPr>
          <p:spPr>
            <a:xfrm>
              <a:off x="0" y="1676545"/>
              <a:ext cx="4174269" cy="5181455"/>
            </a:xfrm>
            <a:custGeom>
              <a:rect b="b" l="l" r="r" t="t"/>
              <a:pathLst>
                <a:path extrusionOk="0" h="5181455" w="4174269">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0" name="Google Shape;40;p8"/>
            <p:cNvSpPr/>
            <p:nvPr/>
          </p:nvSpPr>
          <p:spPr>
            <a:xfrm>
              <a:off x="0" y="1347287"/>
              <a:ext cx="4259808" cy="5510713"/>
            </a:xfrm>
            <a:custGeom>
              <a:rect b="b" l="l" r="r" t="t"/>
              <a:pathLst>
                <a:path extrusionOk="0" h="5510713" w="4259808">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1" name="Google Shape;41;p8"/>
            <p:cNvSpPr/>
            <p:nvPr/>
          </p:nvSpPr>
          <p:spPr>
            <a:xfrm>
              <a:off x="0" y="1592806"/>
              <a:ext cx="4029221" cy="5265194"/>
            </a:xfrm>
            <a:custGeom>
              <a:rect b="b" l="l" r="r" t="t"/>
              <a:pathLst>
                <a:path extrusionOk="0" h="5265194" w="4029221">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cap="flat" cmpd="sng" w="19050">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42" name="Google Shape;42;p8"/>
            <p:cNvSpPr/>
            <p:nvPr/>
          </p:nvSpPr>
          <p:spPr>
            <a:xfrm>
              <a:off x="0" y="2147333"/>
              <a:ext cx="3702048" cy="4710667"/>
            </a:xfrm>
            <a:custGeom>
              <a:rect b="b" l="l" r="r" t="t"/>
              <a:pathLst>
                <a:path extrusionOk="0" h="4710667" w="3702048">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sp>
        <p:nvSpPr>
          <p:cNvPr id="43" name="Google Shape;43;p8"/>
          <p:cNvSpPr txBox="1"/>
          <p:nvPr>
            <p:ph type="title"/>
          </p:nvPr>
        </p:nvSpPr>
        <p:spPr>
          <a:xfrm>
            <a:off x="4654296" y="67934"/>
            <a:ext cx="6666000" cy="2129700"/>
          </a:xfrm>
          <a:prstGeom prst="rect">
            <a:avLst/>
          </a:prstGeom>
          <a:noFill/>
          <a:ln>
            <a:noFill/>
          </a:ln>
        </p:spPr>
        <p:txBody>
          <a:bodyPr anchorCtr="0" anchor="b" bIns="91425" lIns="109725" spcFirstLastPara="1" rIns="109725" wrap="square" tIns="109725">
            <a:noAutofit/>
          </a:bodyPr>
          <a:lstStyle>
            <a:lvl1pPr lvl="0" algn="l">
              <a:lnSpc>
                <a:spcPct val="110000"/>
              </a:lnSpc>
              <a:spcBef>
                <a:spcPts val="0"/>
              </a:spcBef>
              <a:spcAft>
                <a:spcPts val="0"/>
              </a:spcAft>
              <a:buClr>
                <a:srgbClr val="3F3F3F"/>
              </a:buClr>
              <a:buSzPts val="4800"/>
              <a:buFont typeface="Century Gothic"/>
              <a:buNone/>
              <a:defRPr sz="4800" cap="none">
                <a:solidFill>
                  <a:srgbClr val="3F3F3F"/>
                </a:solidFill>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44" name="Google Shape;44;p8"/>
          <p:cNvSpPr txBox="1"/>
          <p:nvPr>
            <p:ph idx="11" type="ftr"/>
          </p:nvPr>
        </p:nvSpPr>
        <p:spPr>
          <a:xfrm>
            <a:off x="4654296" y="6170490"/>
            <a:ext cx="5713314"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45" name="Google Shape;45;p8"/>
          <p:cNvSpPr txBox="1"/>
          <p:nvPr>
            <p:ph idx="12" type="sldNum"/>
          </p:nvPr>
        </p:nvSpPr>
        <p:spPr>
          <a:xfrm>
            <a:off x="10853744" y="2817690"/>
            <a:ext cx="1188600" cy="457200"/>
          </a:xfrm>
          <a:prstGeom prst="rect">
            <a:avLst/>
          </a:prstGeom>
          <a:noFill/>
          <a:ln>
            <a:noFill/>
          </a:ln>
        </p:spPr>
        <p:txBody>
          <a:bodyPr anchorCtr="0" anchor="b" bIns="91425" lIns="109725" spcFirstLastPara="1" rIns="109725" wrap="square" tIns="109725">
            <a:noAutofit/>
          </a:bodyPr>
          <a:lstStyle>
            <a:lvl1pPr indent="0" lvl="0" marL="0" marR="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1pPr>
            <a:lvl2pPr indent="0" lvl="1" marL="0" marR="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2pPr>
            <a:lvl3pPr indent="0" lvl="2" marL="0" marR="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3pPr>
            <a:lvl4pPr indent="0" lvl="3" marL="0" marR="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4pPr>
            <a:lvl5pPr indent="0" lvl="4" marL="0" marR="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5pPr>
            <a:lvl6pPr indent="0" lvl="5" marL="0" marR="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6pPr>
            <a:lvl7pPr indent="0" lvl="6" marL="0" marR="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7pPr>
            <a:lvl8pPr indent="0" lvl="7" marL="0" marR="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8pPr>
            <a:lvl9pPr indent="0" lvl="8" marL="0" marR="0" algn="l">
              <a:lnSpc>
                <a:spcPct val="100000"/>
              </a:lnSpc>
              <a:spcBef>
                <a:spcPts val="0"/>
              </a:spcBef>
              <a:spcAft>
                <a:spcPts val="0"/>
              </a:spcAft>
              <a:buClr>
                <a:srgbClr val="000000"/>
              </a:buClr>
              <a:buSzPts val="1600"/>
              <a:buFont typeface="Arial"/>
              <a:buNone/>
              <a:defRPr i="0" sz="1600" u="none" cap="none" strike="noStrike">
                <a:solidFill>
                  <a:srgbClr val="3F3F3F"/>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it-IT"/>
              <a:t>‹#›</a:t>
            </a:fld>
            <a:endParaRPr/>
          </a:p>
        </p:txBody>
      </p:sp>
      <p:sp>
        <p:nvSpPr>
          <p:cNvPr id="46" name="Google Shape;46;p8"/>
          <p:cNvSpPr txBox="1"/>
          <p:nvPr>
            <p:ph idx="1" type="body"/>
          </p:nvPr>
        </p:nvSpPr>
        <p:spPr>
          <a:xfrm>
            <a:off x="4654295" y="2197608"/>
            <a:ext cx="6666000" cy="512100"/>
          </a:xfrm>
          <a:prstGeom prst="rect">
            <a:avLst/>
          </a:prstGeom>
          <a:noFill/>
          <a:ln>
            <a:noFill/>
          </a:ln>
        </p:spPr>
        <p:txBody>
          <a:bodyPr anchorCtr="0" anchor="t" bIns="91425" lIns="109725" spcFirstLastPara="1" rIns="109725" wrap="square" tIns="109725">
            <a:normAutofit/>
          </a:bodyPr>
          <a:lstStyle>
            <a:lvl1pPr indent="-228600" lvl="0" marL="457200" algn="l">
              <a:lnSpc>
                <a:spcPct val="130000"/>
              </a:lnSpc>
              <a:spcBef>
                <a:spcPts val="0"/>
              </a:spcBef>
              <a:spcAft>
                <a:spcPts val="0"/>
              </a:spcAft>
              <a:buClr>
                <a:srgbClr val="3F3F3F"/>
              </a:buClr>
              <a:buSzPts val="2000"/>
              <a:buFont typeface="Century Gothic"/>
              <a:buNone/>
              <a:defRPr sz="2000">
                <a:solidFill>
                  <a:srgbClr val="3F3F3F"/>
                </a:solidFill>
                <a:latin typeface="Century Gothic"/>
                <a:ea typeface="Century Gothic"/>
                <a:cs typeface="Century Gothic"/>
                <a:sym typeface="Century Gothic"/>
              </a:defRPr>
            </a:lvl1pPr>
            <a:lvl2pPr indent="-228600" lvl="1" marL="914400" algn="l">
              <a:lnSpc>
                <a:spcPct val="140000"/>
              </a:lnSpc>
              <a:spcBef>
                <a:spcPts val="930"/>
              </a:spcBef>
              <a:spcAft>
                <a:spcPts val="0"/>
              </a:spcAft>
              <a:buClr>
                <a:srgbClr val="888888"/>
              </a:buClr>
              <a:buSzPts val="2000"/>
              <a:buFont typeface="Century Gothic"/>
              <a:buNone/>
              <a:defRPr sz="2000">
                <a:solidFill>
                  <a:srgbClr val="888888"/>
                </a:solidFill>
                <a:latin typeface="Century Gothic"/>
                <a:ea typeface="Century Gothic"/>
                <a:cs typeface="Century Gothic"/>
                <a:sym typeface="Century Gothic"/>
              </a:defRPr>
            </a:lvl2pPr>
            <a:lvl3pPr indent="-228600" lvl="2" marL="1371600" algn="l">
              <a:lnSpc>
                <a:spcPct val="140000"/>
              </a:lnSpc>
              <a:spcBef>
                <a:spcPts val="930"/>
              </a:spcBef>
              <a:spcAft>
                <a:spcPts val="0"/>
              </a:spcAft>
              <a:buClr>
                <a:srgbClr val="888888"/>
              </a:buClr>
              <a:buSzPts val="1800"/>
              <a:buFont typeface="Century Gothic"/>
              <a:buNone/>
              <a:defRPr sz="1800">
                <a:solidFill>
                  <a:srgbClr val="888888"/>
                </a:solidFill>
                <a:latin typeface="Century Gothic"/>
                <a:ea typeface="Century Gothic"/>
                <a:cs typeface="Century Gothic"/>
                <a:sym typeface="Century Gothic"/>
              </a:defRPr>
            </a:lvl3pPr>
            <a:lvl4pPr indent="-228600" lvl="3" marL="182880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4pPr>
            <a:lvl5pPr indent="-228600" lvl="4" marL="228600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5pPr>
            <a:lvl6pPr indent="-228600" lvl="5" marL="27432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6pPr>
            <a:lvl7pPr indent="-228600" lvl="6" marL="32004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7pPr>
            <a:lvl8pPr indent="-228600" lvl="7" marL="36576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8pPr>
            <a:lvl9pPr indent="-228600" lvl="8" marL="411480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9pPr>
          </a:lstStyle>
          <a:p/>
        </p:txBody>
      </p:sp>
      <p:sp>
        <p:nvSpPr>
          <p:cNvPr id="47" name="Google Shape;47;p8"/>
          <p:cNvSpPr txBox="1"/>
          <p:nvPr>
            <p:ph idx="10" type="dt"/>
          </p:nvPr>
        </p:nvSpPr>
        <p:spPr>
          <a:xfrm>
            <a:off x="640080" y="2817691"/>
            <a:ext cx="2840100" cy="457200"/>
          </a:xfrm>
          <a:prstGeom prst="rect">
            <a:avLst/>
          </a:prstGeom>
          <a:noFill/>
          <a:ln>
            <a:noFill/>
          </a:ln>
        </p:spPr>
        <p:txBody>
          <a:bodyPr anchorCtr="0" anchor="ctr" bIns="91425" lIns="109725" spcFirstLastPara="1" rIns="109725" wrap="square" tIns="109725">
            <a:noAutofit/>
          </a:bodyPr>
          <a:lstStyle>
            <a:lvl1pPr lv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1pPr>
            <a:lvl2pPr lvl="1"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3" name="Shape 53"/>
        <p:cNvGrpSpPr/>
        <p:nvPr/>
      </p:nvGrpSpPr>
      <p:grpSpPr>
        <a:xfrm>
          <a:off x="0" y="0"/>
          <a:ext cx="0" cy="0"/>
          <a:chOff x="0" y="0"/>
          <a:chExt cx="0" cy="0"/>
        </a:xfrm>
      </p:grpSpPr>
      <p:sp>
        <p:nvSpPr>
          <p:cNvPr id="54" name="Google Shape;54;g1070dded1ca_0_78"/>
          <p:cNvSpPr/>
          <p:nvPr/>
        </p:nvSpPr>
        <p:spPr>
          <a:xfrm>
            <a:off x="0" y="0"/>
            <a:ext cx="3496422" cy="6858000"/>
          </a:xfrm>
          <a:custGeom>
            <a:rect b="b" l="l" r="r" t="t"/>
            <a:pathLst>
              <a:path extrusionOk="0" h="6858000" w="3496422">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55" name="Google Shape;55;g1070dded1ca_0_78"/>
          <p:cNvSpPr txBox="1"/>
          <p:nvPr>
            <p:ph type="ctrTitle"/>
          </p:nvPr>
        </p:nvSpPr>
        <p:spPr>
          <a:xfrm>
            <a:off x="4654295" y="1346268"/>
            <a:ext cx="7060200" cy="3285300"/>
          </a:xfrm>
          <a:prstGeom prst="rect">
            <a:avLst/>
          </a:prstGeom>
          <a:noFill/>
          <a:ln>
            <a:noFill/>
          </a:ln>
        </p:spPr>
        <p:txBody>
          <a:bodyPr anchorCtr="0" anchor="b" bIns="91425" lIns="109725" spcFirstLastPara="1" rIns="109725" wrap="square" tIns="109725">
            <a:noAutofit/>
          </a:bodyPr>
          <a:lstStyle>
            <a:lvl1pPr lvl="0" rtl="0" algn="l">
              <a:lnSpc>
                <a:spcPct val="120000"/>
              </a:lnSpc>
              <a:spcBef>
                <a:spcPts val="0"/>
              </a:spcBef>
              <a:spcAft>
                <a:spcPts val="0"/>
              </a:spcAft>
              <a:buClr>
                <a:srgbClr val="262626"/>
              </a:buClr>
              <a:buSzPts val="5400"/>
              <a:buFont typeface="Century Gothic"/>
              <a:buNone/>
              <a:defRPr sz="5400">
                <a:solidFill>
                  <a:srgbClr val="262626"/>
                </a:solidFill>
                <a:latin typeface="Century Gothic"/>
                <a:ea typeface="Century Gothic"/>
                <a:cs typeface="Century Gothic"/>
                <a:sym typeface="Century Gothic"/>
              </a:defRPr>
            </a:lvl1pPr>
            <a:lvl2pPr lvl="1"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56" name="Google Shape;56;g1070dded1ca_0_78"/>
          <p:cNvSpPr txBox="1"/>
          <p:nvPr>
            <p:ph idx="1" type="subTitle"/>
          </p:nvPr>
        </p:nvSpPr>
        <p:spPr>
          <a:xfrm>
            <a:off x="4662312" y="4631475"/>
            <a:ext cx="7052100" cy="1150200"/>
          </a:xfrm>
          <a:prstGeom prst="rect">
            <a:avLst/>
          </a:prstGeom>
          <a:noFill/>
          <a:ln>
            <a:noFill/>
          </a:ln>
        </p:spPr>
        <p:txBody>
          <a:bodyPr anchorCtr="0" anchor="t" bIns="91425" lIns="109725" spcFirstLastPara="1" rIns="109725" wrap="square" tIns="109725">
            <a:normAutofit/>
          </a:bodyPr>
          <a:lstStyle>
            <a:lvl1pPr lvl="0" rtl="0" algn="l">
              <a:lnSpc>
                <a:spcPct val="130000"/>
              </a:lnSpc>
              <a:spcBef>
                <a:spcPts val="930"/>
              </a:spcBef>
              <a:spcAft>
                <a:spcPts val="0"/>
              </a:spcAft>
              <a:buClr>
                <a:srgbClr val="262626"/>
              </a:buClr>
              <a:buSzPts val="2400"/>
              <a:buFont typeface="Century Gothic"/>
              <a:buNone/>
              <a:defRPr sz="2400">
                <a:solidFill>
                  <a:srgbClr val="262626"/>
                </a:solidFill>
                <a:latin typeface="Century Gothic"/>
                <a:ea typeface="Century Gothic"/>
                <a:cs typeface="Century Gothic"/>
                <a:sym typeface="Century Gothic"/>
              </a:defRPr>
            </a:lvl1pPr>
            <a:lvl2pPr lvl="1" rtl="0" algn="ctr">
              <a:lnSpc>
                <a:spcPct val="140000"/>
              </a:lnSpc>
              <a:spcBef>
                <a:spcPts val="930"/>
              </a:spcBef>
              <a:spcAft>
                <a:spcPts val="0"/>
              </a:spcAft>
              <a:buClr>
                <a:srgbClr val="3F3F3F"/>
              </a:buClr>
              <a:buSzPts val="2000"/>
              <a:buFont typeface="Century Gothic"/>
              <a:buNone/>
              <a:defRPr sz="2000">
                <a:latin typeface="Century Gothic"/>
                <a:ea typeface="Century Gothic"/>
                <a:cs typeface="Century Gothic"/>
                <a:sym typeface="Century Gothic"/>
              </a:defRPr>
            </a:lvl2pPr>
            <a:lvl3pPr lvl="2" rtl="0" algn="ctr">
              <a:lnSpc>
                <a:spcPct val="140000"/>
              </a:lnSpc>
              <a:spcBef>
                <a:spcPts val="930"/>
              </a:spcBef>
              <a:spcAft>
                <a:spcPts val="0"/>
              </a:spcAft>
              <a:buClr>
                <a:srgbClr val="3F3F3F"/>
              </a:buClr>
              <a:buSzPts val="1800"/>
              <a:buFont typeface="Century Gothic"/>
              <a:buNone/>
              <a:defRPr sz="1800">
                <a:latin typeface="Century Gothic"/>
                <a:ea typeface="Century Gothic"/>
                <a:cs typeface="Century Gothic"/>
                <a:sym typeface="Century Gothic"/>
              </a:defRPr>
            </a:lvl3pPr>
            <a:lvl4pPr lvl="3" rtl="0"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4pPr>
            <a:lvl5pPr lvl="4" rtl="0" algn="ctr">
              <a:lnSpc>
                <a:spcPct val="140000"/>
              </a:lnSpc>
              <a:spcBef>
                <a:spcPts val="930"/>
              </a:spcBef>
              <a:spcAft>
                <a:spcPts val="0"/>
              </a:spcAft>
              <a:buClr>
                <a:srgbClr val="3F3F3F"/>
              </a:buClr>
              <a:buSzPts val="1600"/>
              <a:buFont typeface="Century Gothic"/>
              <a:buNone/>
              <a:defRPr sz="1600">
                <a:latin typeface="Century Gothic"/>
                <a:ea typeface="Century Gothic"/>
                <a:cs typeface="Century Gothic"/>
                <a:sym typeface="Century Gothic"/>
              </a:defRPr>
            </a:lvl5pPr>
            <a:lvl6pPr lvl="5" rtl="0"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6pPr>
            <a:lvl7pPr lvl="6" rtl="0"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7pPr>
            <a:lvl8pPr lvl="7" rtl="0"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8pPr>
            <a:lvl9pPr lvl="8" rtl="0" algn="ctr">
              <a:lnSpc>
                <a:spcPct val="111000"/>
              </a:lnSpc>
              <a:spcBef>
                <a:spcPts val="930"/>
              </a:spcBef>
              <a:spcAft>
                <a:spcPts val="0"/>
              </a:spcAft>
              <a:buClr>
                <a:srgbClr val="188589"/>
              </a:buClr>
              <a:buSzPts val="1600"/>
              <a:buFont typeface="Century Gothic"/>
              <a:buNone/>
              <a:defRPr sz="1600">
                <a:latin typeface="Century Gothic"/>
                <a:ea typeface="Century Gothic"/>
                <a:cs typeface="Century Gothic"/>
                <a:sym typeface="Century Gothic"/>
              </a:defRPr>
            </a:lvl9pPr>
          </a:lstStyle>
          <a:p/>
        </p:txBody>
      </p:sp>
      <p:sp>
        <p:nvSpPr>
          <p:cNvPr id="57" name="Google Shape;57;g1070dded1ca_0_78"/>
          <p:cNvSpPr txBox="1"/>
          <p:nvPr>
            <p:ph idx="10" type="dt"/>
          </p:nvPr>
        </p:nvSpPr>
        <p:spPr>
          <a:xfrm>
            <a:off x="4654295" y="617415"/>
            <a:ext cx="7123800"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58" name="Google Shape;58;g1070dded1ca_0_78"/>
          <p:cNvSpPr txBox="1"/>
          <p:nvPr>
            <p:ph idx="11" type="ftr"/>
          </p:nvPr>
        </p:nvSpPr>
        <p:spPr>
          <a:xfrm>
            <a:off x="4654295" y="6170490"/>
            <a:ext cx="5588400"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59" name="Google Shape;59;g1070dded1ca_0_78"/>
          <p:cNvSpPr txBox="1"/>
          <p:nvPr>
            <p:ph idx="12" type="sldNum"/>
          </p:nvPr>
        </p:nvSpPr>
        <p:spPr>
          <a:xfrm>
            <a:off x="10515600" y="6170490"/>
            <a:ext cx="1198800" cy="457200"/>
          </a:xfrm>
          <a:prstGeom prst="rect">
            <a:avLst/>
          </a:prstGeom>
          <a:noFill/>
          <a:ln>
            <a:noFill/>
          </a:ln>
        </p:spPr>
        <p:txBody>
          <a:bodyPr anchorCtr="0" anchor="b" bIns="91425" lIns="109725" spcFirstLastPara="1" rIns="109725" wrap="square" tIns="109725">
            <a:noAutofit/>
          </a:bodyPr>
          <a:lstStyle>
            <a:lvl1pPr indent="0" lvl="0"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it-IT"/>
              <a:t>‹#›</a:t>
            </a:fld>
            <a:endParaRPr/>
          </a:p>
        </p:txBody>
      </p:sp>
      <p:sp>
        <p:nvSpPr>
          <p:cNvPr id="60" name="Google Shape;60;g1070dded1ca_0_78"/>
          <p:cNvSpPr/>
          <p:nvPr/>
        </p:nvSpPr>
        <p:spPr>
          <a:xfrm>
            <a:off x="1375409"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61" name="Google Shape;61;g1070dded1ca_0_78"/>
          <p:cNvSpPr/>
          <p:nvPr/>
        </p:nvSpPr>
        <p:spPr>
          <a:xfrm>
            <a:off x="1155402"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62" name="Google Shape;62;g1070dded1ca_0_78"/>
          <p:cNvSpPr/>
          <p:nvPr/>
        </p:nvSpPr>
        <p:spPr>
          <a:xfrm>
            <a:off x="924161" y="0"/>
            <a:ext cx="2262979" cy="6858000"/>
          </a:xfrm>
          <a:custGeom>
            <a:rect b="b" l="l" r="r" t="t"/>
            <a:pathLst>
              <a:path extrusionOk="0" h="6858000" w="2521425">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D3C8C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3" name="Shape 63"/>
        <p:cNvGrpSpPr/>
        <p:nvPr/>
      </p:nvGrpSpPr>
      <p:grpSpPr>
        <a:xfrm>
          <a:off x="0" y="0"/>
          <a:ext cx="0" cy="0"/>
          <a:chOff x="0" y="0"/>
          <a:chExt cx="0" cy="0"/>
        </a:xfrm>
      </p:grpSpPr>
      <p:sp>
        <p:nvSpPr>
          <p:cNvPr id="64" name="Google Shape;64;g1070dded1ca_0_88"/>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Font typeface="Century Gothic"/>
              <a:buNone/>
              <a:defRPr>
                <a:latin typeface="Century Gothic"/>
                <a:ea typeface="Century Gothic"/>
                <a:cs typeface="Century Gothic"/>
                <a:sym typeface="Century Gothic"/>
              </a:defRPr>
            </a:lvl1pPr>
            <a:lvl2pPr lvl="1"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65" name="Google Shape;65;g1070dded1ca_0_88"/>
          <p:cNvSpPr txBox="1"/>
          <p:nvPr>
            <p:ph idx="1" type="body"/>
          </p:nvPr>
        </p:nvSpPr>
        <p:spPr>
          <a:xfrm>
            <a:off x="1920240" y="2312276"/>
            <a:ext cx="8770500" cy="36516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1pPr>
            <a:lvl2pPr indent="-228600" lvl="1" marL="914400" rtl="0" algn="l">
              <a:lnSpc>
                <a:spcPct val="140000"/>
              </a:lnSpc>
              <a:spcBef>
                <a:spcPts val="930"/>
              </a:spcBef>
              <a:spcAft>
                <a:spcPts val="0"/>
              </a:spcAft>
              <a:buClr>
                <a:srgbClr val="3F3F3F"/>
              </a:buClr>
              <a:buSzPts val="1800"/>
              <a:buFont typeface="Century Gothic"/>
              <a:buNone/>
              <a:defRPr>
                <a:latin typeface="Century Gothic"/>
                <a:ea typeface="Century Gothic"/>
                <a:cs typeface="Century Gothic"/>
                <a:sym typeface="Century Gothic"/>
              </a:defRPr>
            </a:lvl2pPr>
            <a:lvl3pPr indent="-342900" lvl="2" marL="1371600" rtl="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3pPr>
            <a:lvl4pPr indent="-342900" lvl="3" marL="1828800" rtl="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4pPr>
            <a:lvl5pPr indent="-342900" lvl="4" marL="2286000" rtl="0" algn="l">
              <a:lnSpc>
                <a:spcPct val="140000"/>
              </a:lnSpc>
              <a:spcBef>
                <a:spcPts val="930"/>
              </a:spcBef>
              <a:spcAft>
                <a:spcPts val="0"/>
              </a:spcAft>
              <a:buClr>
                <a:srgbClr val="3F3F3F"/>
              </a:buClr>
              <a:buSzPts val="1800"/>
              <a:buFont typeface="Century Gothic"/>
              <a:buChar char="–"/>
              <a:defRPr>
                <a:latin typeface="Century Gothic"/>
                <a:ea typeface="Century Gothic"/>
                <a:cs typeface="Century Gothic"/>
                <a:sym typeface="Century Gothic"/>
              </a:defRPr>
            </a:lvl5pPr>
            <a:lvl6pPr indent="-342900" lvl="5" marL="2743200" rtl="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6pPr>
            <a:lvl7pPr indent="-342900" lvl="6" marL="3200400" rtl="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7pPr>
            <a:lvl8pPr indent="-342900" lvl="7" marL="3657600" rtl="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8pPr>
            <a:lvl9pPr indent="-342900" lvl="8" marL="4114800" rtl="0" algn="l">
              <a:lnSpc>
                <a:spcPct val="111000"/>
              </a:lnSpc>
              <a:spcBef>
                <a:spcPts val="930"/>
              </a:spcBef>
              <a:spcAft>
                <a:spcPts val="0"/>
              </a:spcAft>
              <a:buClr>
                <a:srgbClr val="188589"/>
              </a:buClr>
              <a:buSzPts val="1800"/>
              <a:buFont typeface="Century Gothic"/>
              <a:buChar char="–"/>
              <a:defRPr>
                <a:latin typeface="Century Gothic"/>
                <a:ea typeface="Century Gothic"/>
                <a:cs typeface="Century Gothic"/>
                <a:sym typeface="Century Gothic"/>
              </a:defRPr>
            </a:lvl9pPr>
          </a:lstStyle>
          <a:p/>
        </p:txBody>
      </p:sp>
      <p:sp>
        <p:nvSpPr>
          <p:cNvPr id="66" name="Google Shape;66;g1070dded1ca_0_88"/>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marR="0" rtl="0" algn="r">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67" name="Google Shape;67;g1070dded1ca_0_88"/>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68" name="Google Shape;68;g1070dded1ca_0_88"/>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pic>
        <p:nvPicPr>
          <p:cNvPr id="69" name="Google Shape;69;g1070dded1ca_0_88"/>
          <p:cNvPicPr preferRelativeResize="0"/>
          <p:nvPr/>
        </p:nvPicPr>
        <p:blipFill rotWithShape="1">
          <a:blip r:embed="rId2">
            <a:alphaModFix/>
          </a:blip>
          <a:srcRect b="0" l="0" r="0" t="0"/>
          <a:stretch/>
        </p:blipFill>
        <p:spPr>
          <a:xfrm>
            <a:off x="223997" y="140985"/>
            <a:ext cx="2529723" cy="67289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0" name="Shape 70"/>
        <p:cNvGrpSpPr/>
        <p:nvPr/>
      </p:nvGrpSpPr>
      <p:grpSpPr>
        <a:xfrm>
          <a:off x="0" y="0"/>
          <a:ext cx="0" cy="0"/>
          <a:chOff x="0" y="0"/>
          <a:chExt cx="0" cy="0"/>
        </a:xfrm>
      </p:grpSpPr>
      <p:grpSp>
        <p:nvGrpSpPr>
          <p:cNvPr id="71" name="Google Shape;71;g1070dded1ca_0_95"/>
          <p:cNvGrpSpPr/>
          <p:nvPr/>
        </p:nvGrpSpPr>
        <p:grpSpPr>
          <a:xfrm>
            <a:off x="3124577" y="0"/>
            <a:ext cx="4389519" cy="2916937"/>
            <a:chOff x="3124577" y="0"/>
            <a:chExt cx="4389519" cy="2916937"/>
          </a:xfrm>
        </p:grpSpPr>
        <p:sp>
          <p:nvSpPr>
            <p:cNvPr id="72" name="Google Shape;72;g1070dded1ca_0_95"/>
            <p:cNvSpPr/>
            <p:nvPr/>
          </p:nvSpPr>
          <p:spPr>
            <a:xfrm>
              <a:off x="3320637" y="0"/>
              <a:ext cx="4013331" cy="2742133"/>
            </a:xfrm>
            <a:custGeom>
              <a:rect b="b" l="l" r="r" t="t"/>
              <a:pathLst>
                <a:path extrusionOk="0" h="2742133" w="4013331">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3" name="Google Shape;73;g1070dded1ca_0_95"/>
            <p:cNvSpPr/>
            <p:nvPr/>
          </p:nvSpPr>
          <p:spPr>
            <a:xfrm>
              <a:off x="3566319" y="0"/>
              <a:ext cx="3401415" cy="2440484"/>
            </a:xfrm>
            <a:custGeom>
              <a:rect b="b" l="l" r="r" t="t"/>
              <a:pathLst>
                <a:path extrusionOk="0" h="2440484" w="3401415">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4" name="Google Shape;74;g1070dded1ca_0_95"/>
            <p:cNvSpPr/>
            <p:nvPr/>
          </p:nvSpPr>
          <p:spPr>
            <a:xfrm>
              <a:off x="3232490" y="0"/>
              <a:ext cx="4161496" cy="2820451"/>
            </a:xfrm>
            <a:custGeom>
              <a:rect b="b" l="l" r="r" t="t"/>
              <a:pathLst>
                <a:path extrusionOk="0" h="2806419" w="4130517">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5" name="Google Shape;75;g1070dded1ca_0_95"/>
            <p:cNvSpPr/>
            <p:nvPr/>
          </p:nvSpPr>
          <p:spPr>
            <a:xfrm>
              <a:off x="3124577" y="0"/>
              <a:ext cx="4389519" cy="2916937"/>
            </a:xfrm>
            <a:custGeom>
              <a:rect b="b" l="l" r="r" t="t"/>
              <a:pathLst>
                <a:path extrusionOk="0" h="2916937" w="4389519">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grpSp>
        <p:nvGrpSpPr>
          <p:cNvPr id="76" name="Google Shape;76;g1070dded1ca_0_95"/>
          <p:cNvGrpSpPr/>
          <p:nvPr/>
        </p:nvGrpSpPr>
        <p:grpSpPr>
          <a:xfrm>
            <a:off x="8122942" y="0"/>
            <a:ext cx="4069058" cy="3547008"/>
            <a:chOff x="8122942" y="0"/>
            <a:chExt cx="4069058" cy="3547008"/>
          </a:xfrm>
        </p:grpSpPr>
        <p:sp>
          <p:nvSpPr>
            <p:cNvPr id="77" name="Google Shape;77;g1070dded1ca_0_95"/>
            <p:cNvSpPr/>
            <p:nvPr/>
          </p:nvSpPr>
          <p:spPr>
            <a:xfrm>
              <a:off x="8122942" y="0"/>
              <a:ext cx="4069058" cy="3547008"/>
            </a:xfrm>
            <a:custGeom>
              <a:rect b="b" l="l" r="r" t="t"/>
              <a:pathLst>
                <a:path extrusionOk="0" h="3547008" w="406905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78" name="Google Shape;78;g1070dded1ca_0_95"/>
            <p:cNvSpPr/>
            <p:nvPr/>
          </p:nvSpPr>
          <p:spPr>
            <a:xfrm flipH="1">
              <a:off x="8319994" y="0"/>
              <a:ext cx="3872006" cy="3321595"/>
            </a:xfrm>
            <a:custGeom>
              <a:rect b="b" l="l" r="r" t="t"/>
              <a:pathLst>
                <a:path extrusionOk="0" h="3321595" w="3872006">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79" name="Google Shape;79;g1070dded1ca_0_95"/>
            <p:cNvSpPr/>
            <p:nvPr/>
          </p:nvSpPr>
          <p:spPr>
            <a:xfrm flipH="1">
              <a:off x="8729240" y="9274"/>
              <a:ext cx="3462454" cy="3010961"/>
            </a:xfrm>
            <a:custGeom>
              <a:rect b="b" l="l" r="r" t="t"/>
              <a:pathLst>
                <a:path extrusionOk="0" h="3010961" w="3462454">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80" name="Google Shape;80;g1070dded1ca_0_95"/>
            <p:cNvSpPr/>
            <p:nvPr/>
          </p:nvSpPr>
          <p:spPr>
            <a:xfrm flipH="1">
              <a:off x="8238407" y="9274"/>
              <a:ext cx="3953287" cy="3411460"/>
            </a:xfrm>
            <a:custGeom>
              <a:rect b="b" l="l" r="r" t="t"/>
              <a:pathLst>
                <a:path extrusionOk="0" h="3411460" w="3904481">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grpSp>
      <p:grpSp>
        <p:nvGrpSpPr>
          <p:cNvPr id="81" name="Google Shape;81;g1070dded1ca_0_95"/>
          <p:cNvGrpSpPr/>
          <p:nvPr/>
        </p:nvGrpSpPr>
        <p:grpSpPr>
          <a:xfrm>
            <a:off x="-1" y="1355238"/>
            <a:ext cx="4381213" cy="5510713"/>
            <a:chOff x="0" y="1347287"/>
            <a:chExt cx="4259808" cy="5510713"/>
          </a:xfrm>
        </p:grpSpPr>
        <p:sp>
          <p:nvSpPr>
            <p:cNvPr id="82" name="Google Shape;82;g1070dded1ca_0_95"/>
            <p:cNvSpPr/>
            <p:nvPr/>
          </p:nvSpPr>
          <p:spPr>
            <a:xfrm>
              <a:off x="0" y="1676545"/>
              <a:ext cx="4174269" cy="5181455"/>
            </a:xfrm>
            <a:custGeom>
              <a:rect b="b" l="l" r="r" t="t"/>
              <a:pathLst>
                <a:path extrusionOk="0" h="5181455" w="4174269">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83" name="Google Shape;83;g1070dded1ca_0_95"/>
            <p:cNvSpPr/>
            <p:nvPr/>
          </p:nvSpPr>
          <p:spPr>
            <a:xfrm>
              <a:off x="0" y="1347287"/>
              <a:ext cx="4259808" cy="5510713"/>
            </a:xfrm>
            <a:custGeom>
              <a:rect b="b" l="l" r="r" t="t"/>
              <a:pathLst>
                <a:path extrusionOk="0" h="5510713" w="4259808">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84" name="Google Shape;84;g1070dded1ca_0_95"/>
            <p:cNvSpPr/>
            <p:nvPr/>
          </p:nvSpPr>
          <p:spPr>
            <a:xfrm>
              <a:off x="0" y="1592806"/>
              <a:ext cx="4029221" cy="5265194"/>
            </a:xfrm>
            <a:custGeom>
              <a:rect b="b" l="l" r="r" t="t"/>
              <a:pathLst>
                <a:path extrusionOk="0" h="5265194" w="4029221">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cap="flat" cmpd="sng" w="19050">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85" name="Google Shape;85;g1070dded1ca_0_95"/>
            <p:cNvSpPr/>
            <p:nvPr/>
          </p:nvSpPr>
          <p:spPr>
            <a:xfrm>
              <a:off x="0" y="2147333"/>
              <a:ext cx="3702048" cy="4710667"/>
            </a:xfrm>
            <a:custGeom>
              <a:rect b="b" l="l" r="r" t="t"/>
              <a:pathLst>
                <a:path extrusionOk="0" h="4710667" w="3702048">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sp>
        <p:nvSpPr>
          <p:cNvPr id="86" name="Google Shape;86;g1070dded1ca_0_95"/>
          <p:cNvSpPr txBox="1"/>
          <p:nvPr>
            <p:ph type="title"/>
          </p:nvPr>
        </p:nvSpPr>
        <p:spPr>
          <a:xfrm>
            <a:off x="4654296" y="67934"/>
            <a:ext cx="6666000" cy="2129700"/>
          </a:xfrm>
          <a:prstGeom prst="rect">
            <a:avLst/>
          </a:prstGeom>
          <a:noFill/>
          <a:ln>
            <a:noFill/>
          </a:ln>
        </p:spPr>
        <p:txBody>
          <a:bodyPr anchorCtr="0" anchor="b" bIns="91425" lIns="109725" spcFirstLastPara="1" rIns="109725" wrap="square" tIns="109725">
            <a:noAutofit/>
          </a:bodyPr>
          <a:lstStyle>
            <a:lvl1pPr lvl="0" rtl="0" algn="l">
              <a:lnSpc>
                <a:spcPct val="110000"/>
              </a:lnSpc>
              <a:spcBef>
                <a:spcPts val="0"/>
              </a:spcBef>
              <a:spcAft>
                <a:spcPts val="0"/>
              </a:spcAft>
              <a:buClr>
                <a:srgbClr val="3F3F3F"/>
              </a:buClr>
              <a:buSzPts val="4800"/>
              <a:buFont typeface="Century Gothic"/>
              <a:buNone/>
              <a:defRPr sz="4800" cap="none">
                <a:solidFill>
                  <a:srgbClr val="3F3F3F"/>
                </a:solidFill>
                <a:latin typeface="Century Gothic"/>
                <a:ea typeface="Century Gothic"/>
                <a:cs typeface="Century Gothic"/>
                <a:sym typeface="Century Gothic"/>
              </a:defRPr>
            </a:lvl1pPr>
            <a:lvl2pPr lvl="1"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2pPr>
            <a:lvl3pPr lvl="2"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3pPr>
            <a:lvl4pPr lvl="3"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4pPr>
            <a:lvl5pPr lvl="4"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5pPr>
            <a:lvl6pPr lvl="5"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6pPr>
            <a:lvl7pPr lvl="6"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7pPr>
            <a:lvl8pPr lvl="7"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8pPr>
            <a:lvl9pPr lvl="8" rtl="0" algn="l">
              <a:lnSpc>
                <a:spcPct val="100000"/>
              </a:lnSpc>
              <a:spcBef>
                <a:spcPts val="0"/>
              </a:spcBef>
              <a:spcAft>
                <a:spcPts val="0"/>
              </a:spcAft>
              <a:buSzPts val="1400"/>
              <a:buFont typeface="Century Gothic"/>
              <a:buNone/>
              <a:defRPr>
                <a:latin typeface="Century Gothic"/>
                <a:ea typeface="Century Gothic"/>
                <a:cs typeface="Century Gothic"/>
                <a:sym typeface="Century Gothic"/>
              </a:defRPr>
            </a:lvl9pPr>
          </a:lstStyle>
          <a:p/>
        </p:txBody>
      </p:sp>
      <p:sp>
        <p:nvSpPr>
          <p:cNvPr id="87" name="Google Shape;87;g1070dded1ca_0_95"/>
          <p:cNvSpPr txBox="1"/>
          <p:nvPr>
            <p:ph idx="11" type="ftr"/>
          </p:nvPr>
        </p:nvSpPr>
        <p:spPr>
          <a:xfrm>
            <a:off x="4654296" y="6170490"/>
            <a:ext cx="5713200"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
        <p:nvSpPr>
          <p:cNvPr id="88" name="Google Shape;88;g1070dded1ca_0_95"/>
          <p:cNvSpPr txBox="1"/>
          <p:nvPr>
            <p:ph idx="12" type="sldNum"/>
          </p:nvPr>
        </p:nvSpPr>
        <p:spPr>
          <a:xfrm>
            <a:off x="10853744" y="28176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1pPr>
            <a:lvl2pPr indent="0" lvl="1"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2pPr>
            <a:lvl3pPr indent="0" lvl="2"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3pPr>
            <a:lvl4pPr indent="0" lvl="3"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4pPr>
            <a:lvl5pPr indent="0" lvl="4"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5pPr>
            <a:lvl6pPr indent="0" lvl="5"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6pPr>
            <a:lvl7pPr indent="0" lvl="6"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7pPr>
            <a:lvl8pPr indent="0" lvl="7"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8pPr>
            <a:lvl9pPr indent="0" lvl="8" marL="0" marR="0" rtl="0" algn="l">
              <a:lnSpc>
                <a:spcPct val="100000"/>
              </a:lnSpc>
              <a:spcBef>
                <a:spcPts val="0"/>
              </a:spcBef>
              <a:spcAft>
                <a:spcPts val="0"/>
              </a:spcAft>
              <a:buClr>
                <a:srgbClr val="000000"/>
              </a:buClr>
              <a:buSzPts val="1600"/>
              <a:buFont typeface="Arial"/>
              <a:buNone/>
              <a:defRPr b="0" i="0" sz="1600" u="none" cap="none" strike="noStrike">
                <a:solidFill>
                  <a:srgbClr val="3F3F3F"/>
                </a:solidFill>
                <a:latin typeface="Century Gothic"/>
                <a:ea typeface="Century Gothic"/>
                <a:cs typeface="Century Gothic"/>
                <a:sym typeface="Century Gothic"/>
              </a:defRPr>
            </a:lvl9pPr>
          </a:lstStyle>
          <a:p>
            <a:pPr indent="0" lvl="0" marL="0" rtl="0" algn="l">
              <a:spcBef>
                <a:spcPts val="0"/>
              </a:spcBef>
              <a:spcAft>
                <a:spcPts val="0"/>
              </a:spcAft>
              <a:buNone/>
            </a:pPr>
            <a:fld id="{00000000-1234-1234-1234-123412341234}" type="slidenum">
              <a:rPr lang="it-IT"/>
              <a:t>‹#›</a:t>
            </a:fld>
            <a:endParaRPr/>
          </a:p>
        </p:txBody>
      </p:sp>
      <p:sp>
        <p:nvSpPr>
          <p:cNvPr id="89" name="Google Shape;89;g1070dded1ca_0_95"/>
          <p:cNvSpPr txBox="1"/>
          <p:nvPr>
            <p:ph idx="1" type="body"/>
          </p:nvPr>
        </p:nvSpPr>
        <p:spPr>
          <a:xfrm>
            <a:off x="4654295" y="2197608"/>
            <a:ext cx="6666000" cy="5121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30000"/>
              </a:lnSpc>
              <a:spcBef>
                <a:spcPts val="0"/>
              </a:spcBef>
              <a:spcAft>
                <a:spcPts val="0"/>
              </a:spcAft>
              <a:buClr>
                <a:srgbClr val="3F3F3F"/>
              </a:buClr>
              <a:buSzPts val="2000"/>
              <a:buFont typeface="Century Gothic"/>
              <a:buNone/>
              <a:defRPr sz="2000">
                <a:solidFill>
                  <a:srgbClr val="3F3F3F"/>
                </a:solidFill>
                <a:latin typeface="Century Gothic"/>
                <a:ea typeface="Century Gothic"/>
                <a:cs typeface="Century Gothic"/>
                <a:sym typeface="Century Gothic"/>
              </a:defRPr>
            </a:lvl1pPr>
            <a:lvl2pPr indent="-228600" lvl="1" marL="914400" rtl="0" algn="l">
              <a:lnSpc>
                <a:spcPct val="140000"/>
              </a:lnSpc>
              <a:spcBef>
                <a:spcPts val="930"/>
              </a:spcBef>
              <a:spcAft>
                <a:spcPts val="0"/>
              </a:spcAft>
              <a:buClr>
                <a:srgbClr val="888888"/>
              </a:buClr>
              <a:buSzPts val="2000"/>
              <a:buFont typeface="Century Gothic"/>
              <a:buNone/>
              <a:defRPr sz="2000">
                <a:solidFill>
                  <a:srgbClr val="888888"/>
                </a:solidFill>
                <a:latin typeface="Century Gothic"/>
                <a:ea typeface="Century Gothic"/>
                <a:cs typeface="Century Gothic"/>
                <a:sym typeface="Century Gothic"/>
              </a:defRPr>
            </a:lvl2pPr>
            <a:lvl3pPr indent="-228600" lvl="2" marL="1371600" rtl="0" algn="l">
              <a:lnSpc>
                <a:spcPct val="140000"/>
              </a:lnSpc>
              <a:spcBef>
                <a:spcPts val="930"/>
              </a:spcBef>
              <a:spcAft>
                <a:spcPts val="0"/>
              </a:spcAft>
              <a:buClr>
                <a:srgbClr val="888888"/>
              </a:buClr>
              <a:buSzPts val="1800"/>
              <a:buFont typeface="Century Gothic"/>
              <a:buNone/>
              <a:defRPr sz="1800">
                <a:solidFill>
                  <a:srgbClr val="888888"/>
                </a:solidFill>
                <a:latin typeface="Century Gothic"/>
                <a:ea typeface="Century Gothic"/>
                <a:cs typeface="Century Gothic"/>
                <a:sym typeface="Century Gothic"/>
              </a:defRPr>
            </a:lvl3pPr>
            <a:lvl4pPr indent="-228600" lvl="3" marL="1828800" rtl="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4pPr>
            <a:lvl5pPr indent="-228600" lvl="4" marL="2286000" rtl="0" algn="l">
              <a:lnSpc>
                <a:spcPct val="140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5pPr>
            <a:lvl6pPr indent="-228600" lvl="5" marL="2743200" rtl="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6pPr>
            <a:lvl7pPr indent="-228600" lvl="6" marL="3200400" rtl="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7pPr>
            <a:lvl8pPr indent="-228600" lvl="7" marL="3657600" rtl="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8pPr>
            <a:lvl9pPr indent="-228600" lvl="8" marL="4114800" rtl="0" algn="l">
              <a:lnSpc>
                <a:spcPct val="111000"/>
              </a:lnSpc>
              <a:spcBef>
                <a:spcPts val="930"/>
              </a:spcBef>
              <a:spcAft>
                <a:spcPts val="0"/>
              </a:spcAft>
              <a:buClr>
                <a:srgbClr val="888888"/>
              </a:buClr>
              <a:buSzPts val="1600"/>
              <a:buFont typeface="Century Gothic"/>
              <a:buNone/>
              <a:defRPr sz="1600">
                <a:solidFill>
                  <a:srgbClr val="888888"/>
                </a:solidFill>
                <a:latin typeface="Century Gothic"/>
                <a:ea typeface="Century Gothic"/>
                <a:cs typeface="Century Gothic"/>
                <a:sym typeface="Century Gothic"/>
              </a:defRPr>
            </a:lvl9pPr>
          </a:lstStyle>
          <a:p/>
        </p:txBody>
      </p:sp>
      <p:sp>
        <p:nvSpPr>
          <p:cNvPr id="90" name="Google Shape;90;g1070dded1ca_0_95"/>
          <p:cNvSpPr txBox="1"/>
          <p:nvPr>
            <p:ph idx="10" type="dt"/>
          </p:nvPr>
        </p:nvSpPr>
        <p:spPr>
          <a:xfrm>
            <a:off x="640080" y="2817691"/>
            <a:ext cx="2840100"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Century Gothic"/>
              <a:buNone/>
              <a:defRPr b="0" i="0" sz="1400" u="none" cap="none" strike="noStrike">
                <a:solidFill>
                  <a:srgbClr val="000000"/>
                </a:solidFill>
                <a:latin typeface="Century Gothic"/>
                <a:ea typeface="Century Gothic"/>
                <a:cs typeface="Century Gothic"/>
                <a:sym typeface="Century Gothic"/>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8" name="Shape 98"/>
        <p:cNvGrpSpPr/>
        <p:nvPr/>
      </p:nvGrpSpPr>
      <p:grpSpPr>
        <a:xfrm>
          <a:off x="0" y="0"/>
          <a:ext cx="0" cy="0"/>
          <a:chOff x="0" y="0"/>
          <a:chExt cx="0" cy="0"/>
        </a:xfrm>
      </p:grpSpPr>
      <p:sp>
        <p:nvSpPr>
          <p:cNvPr id="99" name="Google Shape;99;g1070dded1ca_0_457"/>
          <p:cNvSpPr/>
          <p:nvPr/>
        </p:nvSpPr>
        <p:spPr>
          <a:xfrm>
            <a:off x="0" y="0"/>
            <a:ext cx="3496422" cy="6858000"/>
          </a:xfrm>
          <a:custGeom>
            <a:rect b="b" l="l" r="r" t="t"/>
            <a:pathLst>
              <a:path extrusionOk="0" h="6858000" w="3496422">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00" name="Google Shape;100;g1070dded1ca_0_457"/>
          <p:cNvSpPr txBox="1"/>
          <p:nvPr>
            <p:ph type="ctrTitle"/>
          </p:nvPr>
        </p:nvSpPr>
        <p:spPr>
          <a:xfrm>
            <a:off x="4654295" y="1346268"/>
            <a:ext cx="7060200" cy="3285300"/>
          </a:xfrm>
          <a:prstGeom prst="rect">
            <a:avLst/>
          </a:prstGeom>
          <a:noFill/>
          <a:ln>
            <a:noFill/>
          </a:ln>
        </p:spPr>
        <p:txBody>
          <a:bodyPr anchorCtr="0" anchor="b" bIns="91425" lIns="109725" spcFirstLastPara="1" rIns="109725" wrap="square" tIns="109725">
            <a:noAutofit/>
          </a:bodyPr>
          <a:lstStyle>
            <a:lvl1pPr lvl="0" rtl="0" algn="l">
              <a:lnSpc>
                <a:spcPct val="120000"/>
              </a:lnSpc>
              <a:spcBef>
                <a:spcPts val="0"/>
              </a:spcBef>
              <a:spcAft>
                <a:spcPts val="0"/>
              </a:spcAft>
              <a:buClr>
                <a:srgbClr val="262626"/>
              </a:buClr>
              <a:buSzPts val="5400"/>
              <a:buFont typeface="Meiryo"/>
              <a:buNone/>
              <a:defRPr sz="5400">
                <a:solidFill>
                  <a:srgbClr val="262626"/>
                </a:solidFill>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01" name="Google Shape;101;g1070dded1ca_0_457"/>
          <p:cNvSpPr txBox="1"/>
          <p:nvPr>
            <p:ph idx="1" type="subTitle"/>
          </p:nvPr>
        </p:nvSpPr>
        <p:spPr>
          <a:xfrm>
            <a:off x="4662312" y="4631475"/>
            <a:ext cx="7052100" cy="1150200"/>
          </a:xfrm>
          <a:prstGeom prst="rect">
            <a:avLst/>
          </a:prstGeom>
          <a:noFill/>
          <a:ln>
            <a:noFill/>
          </a:ln>
        </p:spPr>
        <p:txBody>
          <a:bodyPr anchorCtr="0" anchor="t" bIns="91425" lIns="109725" spcFirstLastPara="1" rIns="109725" wrap="square" tIns="109725">
            <a:normAutofit/>
          </a:bodyPr>
          <a:lstStyle>
            <a:lvl1pPr lvl="0" rtl="0" algn="l">
              <a:lnSpc>
                <a:spcPct val="130000"/>
              </a:lnSpc>
              <a:spcBef>
                <a:spcPts val="930"/>
              </a:spcBef>
              <a:spcAft>
                <a:spcPts val="0"/>
              </a:spcAft>
              <a:buClr>
                <a:srgbClr val="262626"/>
              </a:buClr>
              <a:buSzPts val="2400"/>
              <a:buNone/>
              <a:defRPr sz="2400">
                <a:solidFill>
                  <a:srgbClr val="262626"/>
                </a:solidFill>
              </a:defRPr>
            </a:lvl1pPr>
            <a:lvl2pPr lvl="1" rtl="0" algn="ctr">
              <a:lnSpc>
                <a:spcPct val="140000"/>
              </a:lnSpc>
              <a:spcBef>
                <a:spcPts val="930"/>
              </a:spcBef>
              <a:spcAft>
                <a:spcPts val="0"/>
              </a:spcAft>
              <a:buClr>
                <a:srgbClr val="3F3F3F"/>
              </a:buClr>
              <a:buSzPts val="2000"/>
              <a:buNone/>
              <a:defRPr sz="2000"/>
            </a:lvl2pPr>
            <a:lvl3pPr lvl="2" rtl="0" algn="ctr">
              <a:lnSpc>
                <a:spcPct val="140000"/>
              </a:lnSpc>
              <a:spcBef>
                <a:spcPts val="930"/>
              </a:spcBef>
              <a:spcAft>
                <a:spcPts val="0"/>
              </a:spcAft>
              <a:buClr>
                <a:srgbClr val="3F3F3F"/>
              </a:buClr>
              <a:buSzPts val="1800"/>
              <a:buNone/>
              <a:defRPr sz="1800"/>
            </a:lvl3pPr>
            <a:lvl4pPr lvl="3" rtl="0" algn="ctr">
              <a:lnSpc>
                <a:spcPct val="140000"/>
              </a:lnSpc>
              <a:spcBef>
                <a:spcPts val="930"/>
              </a:spcBef>
              <a:spcAft>
                <a:spcPts val="0"/>
              </a:spcAft>
              <a:buClr>
                <a:srgbClr val="3F3F3F"/>
              </a:buClr>
              <a:buSzPts val="1600"/>
              <a:buNone/>
              <a:defRPr sz="1600"/>
            </a:lvl4pPr>
            <a:lvl5pPr lvl="4" rtl="0" algn="ctr">
              <a:lnSpc>
                <a:spcPct val="140000"/>
              </a:lnSpc>
              <a:spcBef>
                <a:spcPts val="930"/>
              </a:spcBef>
              <a:spcAft>
                <a:spcPts val="0"/>
              </a:spcAft>
              <a:buClr>
                <a:srgbClr val="3F3F3F"/>
              </a:buClr>
              <a:buSzPts val="1600"/>
              <a:buNone/>
              <a:defRPr sz="1600"/>
            </a:lvl5pPr>
            <a:lvl6pPr lvl="5" rtl="0" algn="ctr">
              <a:lnSpc>
                <a:spcPct val="111000"/>
              </a:lnSpc>
              <a:spcBef>
                <a:spcPts val="930"/>
              </a:spcBef>
              <a:spcAft>
                <a:spcPts val="0"/>
              </a:spcAft>
              <a:buClr>
                <a:srgbClr val="188589"/>
              </a:buClr>
              <a:buSzPts val="1600"/>
              <a:buNone/>
              <a:defRPr sz="1600"/>
            </a:lvl6pPr>
            <a:lvl7pPr lvl="6" rtl="0" algn="ctr">
              <a:lnSpc>
                <a:spcPct val="111000"/>
              </a:lnSpc>
              <a:spcBef>
                <a:spcPts val="930"/>
              </a:spcBef>
              <a:spcAft>
                <a:spcPts val="0"/>
              </a:spcAft>
              <a:buClr>
                <a:srgbClr val="188589"/>
              </a:buClr>
              <a:buSzPts val="1600"/>
              <a:buNone/>
              <a:defRPr sz="1600"/>
            </a:lvl7pPr>
            <a:lvl8pPr lvl="7" rtl="0" algn="ctr">
              <a:lnSpc>
                <a:spcPct val="111000"/>
              </a:lnSpc>
              <a:spcBef>
                <a:spcPts val="930"/>
              </a:spcBef>
              <a:spcAft>
                <a:spcPts val="0"/>
              </a:spcAft>
              <a:buClr>
                <a:srgbClr val="188589"/>
              </a:buClr>
              <a:buSzPts val="1600"/>
              <a:buNone/>
              <a:defRPr sz="1600"/>
            </a:lvl8pPr>
            <a:lvl9pPr lvl="8" rtl="0" algn="ctr">
              <a:lnSpc>
                <a:spcPct val="111000"/>
              </a:lnSpc>
              <a:spcBef>
                <a:spcPts val="930"/>
              </a:spcBef>
              <a:spcAft>
                <a:spcPts val="0"/>
              </a:spcAft>
              <a:buClr>
                <a:srgbClr val="188589"/>
              </a:buClr>
              <a:buSzPts val="1600"/>
              <a:buNone/>
              <a:defRPr sz="1600"/>
            </a:lvl9pPr>
          </a:lstStyle>
          <a:p/>
        </p:txBody>
      </p:sp>
      <p:sp>
        <p:nvSpPr>
          <p:cNvPr id="102" name="Google Shape;102;g1070dded1ca_0_457"/>
          <p:cNvSpPr txBox="1"/>
          <p:nvPr>
            <p:ph idx="10" type="dt"/>
          </p:nvPr>
        </p:nvSpPr>
        <p:spPr>
          <a:xfrm>
            <a:off x="4654295" y="617415"/>
            <a:ext cx="71238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03" name="Google Shape;103;g1070dded1ca_0_457"/>
          <p:cNvSpPr txBox="1"/>
          <p:nvPr>
            <p:ph idx="11" type="ftr"/>
          </p:nvPr>
        </p:nvSpPr>
        <p:spPr>
          <a:xfrm>
            <a:off x="4654295" y="6170490"/>
            <a:ext cx="55884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04" name="Google Shape;104;g1070dded1ca_0_457"/>
          <p:cNvSpPr txBox="1"/>
          <p:nvPr>
            <p:ph idx="12" type="sldNum"/>
          </p:nvPr>
        </p:nvSpPr>
        <p:spPr>
          <a:xfrm>
            <a:off x="10515600" y="6170490"/>
            <a:ext cx="1198800" cy="457200"/>
          </a:xfrm>
          <a:prstGeom prst="rect">
            <a:avLst/>
          </a:prstGeom>
          <a:noFill/>
          <a:ln>
            <a:noFill/>
          </a:ln>
        </p:spPr>
        <p:txBody>
          <a:bodyPr anchorCtr="0" anchor="b" bIns="91425" lIns="109725" spcFirstLastPara="1" rIns="109725" wrap="square" tIns="109725">
            <a:noAutofit/>
          </a:bodyPr>
          <a:lstStyle>
            <a:lvl1pPr indent="0" lvl="0"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r">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r">
              <a:spcBef>
                <a:spcPts val="0"/>
              </a:spcBef>
              <a:spcAft>
                <a:spcPts val="0"/>
              </a:spcAft>
              <a:buNone/>
            </a:pPr>
            <a:fld id="{00000000-1234-1234-1234-123412341234}" type="slidenum">
              <a:rPr lang="it-IT"/>
              <a:t>‹#›</a:t>
            </a:fld>
            <a:endParaRPr/>
          </a:p>
        </p:txBody>
      </p:sp>
      <p:sp>
        <p:nvSpPr>
          <p:cNvPr id="105" name="Google Shape;105;g1070dded1ca_0_457"/>
          <p:cNvSpPr/>
          <p:nvPr/>
        </p:nvSpPr>
        <p:spPr>
          <a:xfrm>
            <a:off x="1375409"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06" name="Google Shape;106;g1070dded1ca_0_457"/>
          <p:cNvSpPr/>
          <p:nvPr/>
        </p:nvSpPr>
        <p:spPr>
          <a:xfrm>
            <a:off x="1155402"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07" name="Google Shape;107;g1070dded1ca_0_457"/>
          <p:cNvSpPr/>
          <p:nvPr/>
        </p:nvSpPr>
        <p:spPr>
          <a:xfrm>
            <a:off x="924161" y="0"/>
            <a:ext cx="2262979" cy="6858000"/>
          </a:xfrm>
          <a:custGeom>
            <a:rect b="b" l="l" r="r" t="t"/>
            <a:pathLst>
              <a:path extrusionOk="0" h="6858000" w="2521425">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D3C8C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8" name="Shape 108"/>
        <p:cNvGrpSpPr/>
        <p:nvPr/>
      </p:nvGrpSpPr>
      <p:grpSpPr>
        <a:xfrm>
          <a:off x="0" y="0"/>
          <a:ext cx="0" cy="0"/>
          <a:chOff x="0" y="0"/>
          <a:chExt cx="0" cy="0"/>
        </a:xfrm>
      </p:grpSpPr>
      <p:sp>
        <p:nvSpPr>
          <p:cNvPr id="109" name="Google Shape;109;g1070dded1ca_0_467"/>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0" name="Google Shape;110;g1070dded1ca_0_467"/>
          <p:cNvSpPr txBox="1"/>
          <p:nvPr>
            <p:ph idx="1" type="body"/>
          </p:nvPr>
        </p:nvSpPr>
        <p:spPr>
          <a:xfrm>
            <a:off x="1920240" y="2312276"/>
            <a:ext cx="8770500" cy="36516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111" name="Google Shape;111;g1070dded1ca_0_467"/>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2" name="Google Shape;112;g1070dded1ca_0_467"/>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3" name="Google Shape;113;g1070dded1ca_0_467"/>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4" name="Shape 114"/>
        <p:cNvGrpSpPr/>
        <p:nvPr/>
      </p:nvGrpSpPr>
      <p:grpSpPr>
        <a:xfrm>
          <a:off x="0" y="0"/>
          <a:ext cx="0" cy="0"/>
          <a:chOff x="0" y="0"/>
          <a:chExt cx="0" cy="0"/>
        </a:xfrm>
      </p:grpSpPr>
      <p:grpSp>
        <p:nvGrpSpPr>
          <p:cNvPr id="115" name="Google Shape;115;g1070dded1ca_0_473"/>
          <p:cNvGrpSpPr/>
          <p:nvPr/>
        </p:nvGrpSpPr>
        <p:grpSpPr>
          <a:xfrm>
            <a:off x="3124577" y="0"/>
            <a:ext cx="4389519" cy="2916937"/>
            <a:chOff x="3124577" y="0"/>
            <a:chExt cx="4389519" cy="2916937"/>
          </a:xfrm>
        </p:grpSpPr>
        <p:sp>
          <p:nvSpPr>
            <p:cNvPr id="116" name="Google Shape;116;g1070dded1ca_0_473"/>
            <p:cNvSpPr/>
            <p:nvPr/>
          </p:nvSpPr>
          <p:spPr>
            <a:xfrm>
              <a:off x="3320637" y="0"/>
              <a:ext cx="4013331" cy="2742133"/>
            </a:xfrm>
            <a:custGeom>
              <a:rect b="b" l="l" r="r" t="t"/>
              <a:pathLst>
                <a:path extrusionOk="0" h="2742133" w="4013331">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17" name="Google Shape;117;g1070dded1ca_0_473"/>
            <p:cNvSpPr/>
            <p:nvPr/>
          </p:nvSpPr>
          <p:spPr>
            <a:xfrm>
              <a:off x="3566319" y="0"/>
              <a:ext cx="3401415" cy="2440484"/>
            </a:xfrm>
            <a:custGeom>
              <a:rect b="b" l="l" r="r" t="t"/>
              <a:pathLst>
                <a:path extrusionOk="0" h="2440484" w="3401415">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18" name="Google Shape;118;g1070dded1ca_0_473"/>
            <p:cNvSpPr/>
            <p:nvPr/>
          </p:nvSpPr>
          <p:spPr>
            <a:xfrm>
              <a:off x="3232490" y="0"/>
              <a:ext cx="4161496" cy="2820451"/>
            </a:xfrm>
            <a:custGeom>
              <a:rect b="b" l="l" r="r" t="t"/>
              <a:pathLst>
                <a:path extrusionOk="0" h="2806419" w="4130517">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19" name="Google Shape;119;g1070dded1ca_0_473"/>
            <p:cNvSpPr/>
            <p:nvPr/>
          </p:nvSpPr>
          <p:spPr>
            <a:xfrm>
              <a:off x="3124577" y="0"/>
              <a:ext cx="4389519" cy="2916937"/>
            </a:xfrm>
            <a:custGeom>
              <a:rect b="b" l="l" r="r" t="t"/>
              <a:pathLst>
                <a:path extrusionOk="0" h="2916937" w="4389519">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grpSp>
        <p:nvGrpSpPr>
          <p:cNvPr id="120" name="Google Shape;120;g1070dded1ca_0_473"/>
          <p:cNvGrpSpPr/>
          <p:nvPr/>
        </p:nvGrpSpPr>
        <p:grpSpPr>
          <a:xfrm>
            <a:off x="8122942" y="0"/>
            <a:ext cx="4069058" cy="3547008"/>
            <a:chOff x="8122942" y="0"/>
            <a:chExt cx="4069058" cy="3547008"/>
          </a:xfrm>
        </p:grpSpPr>
        <p:sp>
          <p:nvSpPr>
            <p:cNvPr id="121" name="Google Shape;121;g1070dded1ca_0_473"/>
            <p:cNvSpPr/>
            <p:nvPr/>
          </p:nvSpPr>
          <p:spPr>
            <a:xfrm>
              <a:off x="8122942" y="0"/>
              <a:ext cx="4069058" cy="3547008"/>
            </a:xfrm>
            <a:custGeom>
              <a:rect b="b" l="l" r="r" t="t"/>
              <a:pathLst>
                <a:path extrusionOk="0" h="3547008" w="406905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2" name="Google Shape;122;g1070dded1ca_0_473"/>
            <p:cNvSpPr/>
            <p:nvPr/>
          </p:nvSpPr>
          <p:spPr>
            <a:xfrm flipH="1">
              <a:off x="8319994" y="0"/>
              <a:ext cx="3872006" cy="3321595"/>
            </a:xfrm>
            <a:custGeom>
              <a:rect b="b" l="l" r="r" t="t"/>
              <a:pathLst>
                <a:path extrusionOk="0" h="3321595" w="3872006">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23" name="Google Shape;123;g1070dded1ca_0_473"/>
            <p:cNvSpPr/>
            <p:nvPr/>
          </p:nvSpPr>
          <p:spPr>
            <a:xfrm flipH="1">
              <a:off x="8729240" y="9274"/>
              <a:ext cx="3462454" cy="3010961"/>
            </a:xfrm>
            <a:custGeom>
              <a:rect b="b" l="l" r="r" t="t"/>
              <a:pathLst>
                <a:path extrusionOk="0" h="3010961" w="3462454">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24" name="Google Shape;124;g1070dded1ca_0_473"/>
            <p:cNvSpPr/>
            <p:nvPr/>
          </p:nvSpPr>
          <p:spPr>
            <a:xfrm flipH="1">
              <a:off x="8238407" y="9274"/>
              <a:ext cx="3953287" cy="3411460"/>
            </a:xfrm>
            <a:custGeom>
              <a:rect b="b" l="l" r="r" t="t"/>
              <a:pathLst>
                <a:path extrusionOk="0" h="3411460" w="3904481">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grpSp>
      <p:grpSp>
        <p:nvGrpSpPr>
          <p:cNvPr id="125" name="Google Shape;125;g1070dded1ca_0_473"/>
          <p:cNvGrpSpPr/>
          <p:nvPr/>
        </p:nvGrpSpPr>
        <p:grpSpPr>
          <a:xfrm>
            <a:off x="-1" y="1355238"/>
            <a:ext cx="4381213" cy="5510713"/>
            <a:chOff x="0" y="1347287"/>
            <a:chExt cx="4259808" cy="5510713"/>
          </a:xfrm>
        </p:grpSpPr>
        <p:sp>
          <p:nvSpPr>
            <p:cNvPr id="126" name="Google Shape;126;g1070dded1ca_0_473"/>
            <p:cNvSpPr/>
            <p:nvPr/>
          </p:nvSpPr>
          <p:spPr>
            <a:xfrm>
              <a:off x="0" y="1676545"/>
              <a:ext cx="4174269" cy="5181455"/>
            </a:xfrm>
            <a:custGeom>
              <a:rect b="b" l="l" r="r" t="t"/>
              <a:pathLst>
                <a:path extrusionOk="0" h="5181455" w="4174269">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7" name="Google Shape;127;g1070dded1ca_0_473"/>
            <p:cNvSpPr/>
            <p:nvPr/>
          </p:nvSpPr>
          <p:spPr>
            <a:xfrm>
              <a:off x="0" y="1347287"/>
              <a:ext cx="4259808" cy="5510713"/>
            </a:xfrm>
            <a:custGeom>
              <a:rect b="b" l="l" r="r" t="t"/>
              <a:pathLst>
                <a:path extrusionOk="0" h="5510713" w="4259808">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8" name="Google Shape;128;g1070dded1ca_0_473"/>
            <p:cNvSpPr/>
            <p:nvPr/>
          </p:nvSpPr>
          <p:spPr>
            <a:xfrm>
              <a:off x="0" y="1592806"/>
              <a:ext cx="4029221" cy="5265194"/>
            </a:xfrm>
            <a:custGeom>
              <a:rect b="b" l="l" r="r" t="t"/>
              <a:pathLst>
                <a:path extrusionOk="0" h="5265194" w="4029221">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cap="flat" cmpd="sng" w="19050">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29" name="Google Shape;129;g1070dded1ca_0_473"/>
            <p:cNvSpPr/>
            <p:nvPr/>
          </p:nvSpPr>
          <p:spPr>
            <a:xfrm>
              <a:off x="0" y="2147333"/>
              <a:ext cx="3702048" cy="4710667"/>
            </a:xfrm>
            <a:custGeom>
              <a:rect b="b" l="l" r="r" t="t"/>
              <a:pathLst>
                <a:path extrusionOk="0" h="4710667" w="3702048">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cap="flat" cmpd="sng" w="15875">
              <a:solidFill>
                <a:srgbClr val="D3C8C8"/>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sp>
        <p:nvSpPr>
          <p:cNvPr id="130" name="Google Shape;130;g1070dded1ca_0_473"/>
          <p:cNvSpPr txBox="1"/>
          <p:nvPr>
            <p:ph type="title"/>
          </p:nvPr>
        </p:nvSpPr>
        <p:spPr>
          <a:xfrm>
            <a:off x="4654296" y="3420734"/>
            <a:ext cx="6666000" cy="2129700"/>
          </a:xfrm>
          <a:prstGeom prst="rect">
            <a:avLst/>
          </a:prstGeom>
          <a:noFill/>
          <a:ln>
            <a:noFill/>
          </a:ln>
        </p:spPr>
        <p:txBody>
          <a:bodyPr anchorCtr="0" anchor="b" bIns="91425" lIns="109725" spcFirstLastPara="1" rIns="109725" wrap="square" tIns="109725">
            <a:noAutofit/>
          </a:bodyPr>
          <a:lstStyle>
            <a:lvl1pPr lvl="0" rtl="0" algn="l">
              <a:lnSpc>
                <a:spcPct val="110000"/>
              </a:lnSpc>
              <a:spcBef>
                <a:spcPts val="0"/>
              </a:spcBef>
              <a:spcAft>
                <a:spcPts val="0"/>
              </a:spcAft>
              <a:buClr>
                <a:srgbClr val="3F3F3F"/>
              </a:buClr>
              <a:buSzPts val="4800"/>
              <a:buFont typeface="Meiryo"/>
              <a:buNone/>
              <a:defRPr sz="4800" cap="none">
                <a:solidFill>
                  <a:srgbClr val="3F3F3F"/>
                </a:solidFill>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1" name="Google Shape;131;g1070dded1ca_0_473"/>
          <p:cNvSpPr txBox="1"/>
          <p:nvPr>
            <p:ph idx="11" type="ftr"/>
          </p:nvPr>
        </p:nvSpPr>
        <p:spPr>
          <a:xfrm>
            <a:off x="4654296" y="6170490"/>
            <a:ext cx="57132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2" name="Google Shape;132;g1070dded1ca_0_473"/>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
        <p:nvSpPr>
          <p:cNvPr id="133" name="Google Shape;133;g1070dded1ca_0_473"/>
          <p:cNvSpPr txBox="1"/>
          <p:nvPr>
            <p:ph idx="1" type="body"/>
          </p:nvPr>
        </p:nvSpPr>
        <p:spPr>
          <a:xfrm>
            <a:off x="4654295" y="5550408"/>
            <a:ext cx="6666000" cy="5121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30000"/>
              </a:lnSpc>
              <a:spcBef>
                <a:spcPts val="0"/>
              </a:spcBef>
              <a:spcAft>
                <a:spcPts val="0"/>
              </a:spcAft>
              <a:buClr>
                <a:srgbClr val="3F3F3F"/>
              </a:buClr>
              <a:buSzPts val="2000"/>
              <a:buNone/>
              <a:defRPr sz="2000">
                <a:solidFill>
                  <a:srgbClr val="3F3F3F"/>
                </a:solidFill>
              </a:defRPr>
            </a:lvl1pPr>
            <a:lvl2pPr indent="-228600" lvl="1" marL="914400" rtl="0" algn="l">
              <a:lnSpc>
                <a:spcPct val="140000"/>
              </a:lnSpc>
              <a:spcBef>
                <a:spcPts val="930"/>
              </a:spcBef>
              <a:spcAft>
                <a:spcPts val="0"/>
              </a:spcAft>
              <a:buClr>
                <a:srgbClr val="888888"/>
              </a:buClr>
              <a:buSzPts val="2000"/>
              <a:buNone/>
              <a:defRPr sz="2000">
                <a:solidFill>
                  <a:srgbClr val="888888"/>
                </a:solidFill>
              </a:defRPr>
            </a:lvl2pPr>
            <a:lvl3pPr indent="-228600" lvl="2" marL="1371600" rtl="0" algn="l">
              <a:lnSpc>
                <a:spcPct val="140000"/>
              </a:lnSpc>
              <a:spcBef>
                <a:spcPts val="930"/>
              </a:spcBef>
              <a:spcAft>
                <a:spcPts val="0"/>
              </a:spcAft>
              <a:buClr>
                <a:srgbClr val="888888"/>
              </a:buClr>
              <a:buSzPts val="1800"/>
              <a:buNone/>
              <a:defRPr sz="1800">
                <a:solidFill>
                  <a:srgbClr val="888888"/>
                </a:solidFill>
              </a:defRPr>
            </a:lvl3pPr>
            <a:lvl4pPr indent="-228600" lvl="3" marL="1828800" rtl="0" algn="l">
              <a:lnSpc>
                <a:spcPct val="140000"/>
              </a:lnSpc>
              <a:spcBef>
                <a:spcPts val="930"/>
              </a:spcBef>
              <a:spcAft>
                <a:spcPts val="0"/>
              </a:spcAft>
              <a:buClr>
                <a:srgbClr val="888888"/>
              </a:buClr>
              <a:buSzPts val="1600"/>
              <a:buNone/>
              <a:defRPr sz="1600">
                <a:solidFill>
                  <a:srgbClr val="888888"/>
                </a:solidFill>
              </a:defRPr>
            </a:lvl4pPr>
            <a:lvl5pPr indent="-228600" lvl="4" marL="2286000" rtl="0" algn="l">
              <a:lnSpc>
                <a:spcPct val="140000"/>
              </a:lnSpc>
              <a:spcBef>
                <a:spcPts val="930"/>
              </a:spcBef>
              <a:spcAft>
                <a:spcPts val="0"/>
              </a:spcAft>
              <a:buClr>
                <a:srgbClr val="888888"/>
              </a:buClr>
              <a:buSzPts val="1600"/>
              <a:buNone/>
              <a:defRPr sz="1600">
                <a:solidFill>
                  <a:srgbClr val="888888"/>
                </a:solidFill>
              </a:defRPr>
            </a:lvl5pPr>
            <a:lvl6pPr indent="-228600" lvl="5" marL="2743200" rtl="0" algn="l">
              <a:lnSpc>
                <a:spcPct val="111000"/>
              </a:lnSpc>
              <a:spcBef>
                <a:spcPts val="930"/>
              </a:spcBef>
              <a:spcAft>
                <a:spcPts val="0"/>
              </a:spcAft>
              <a:buClr>
                <a:srgbClr val="888888"/>
              </a:buClr>
              <a:buSzPts val="1600"/>
              <a:buNone/>
              <a:defRPr sz="1600">
                <a:solidFill>
                  <a:srgbClr val="888888"/>
                </a:solidFill>
              </a:defRPr>
            </a:lvl6pPr>
            <a:lvl7pPr indent="-228600" lvl="6" marL="3200400" rtl="0" algn="l">
              <a:lnSpc>
                <a:spcPct val="111000"/>
              </a:lnSpc>
              <a:spcBef>
                <a:spcPts val="930"/>
              </a:spcBef>
              <a:spcAft>
                <a:spcPts val="0"/>
              </a:spcAft>
              <a:buClr>
                <a:srgbClr val="888888"/>
              </a:buClr>
              <a:buSzPts val="1600"/>
              <a:buNone/>
              <a:defRPr sz="1600">
                <a:solidFill>
                  <a:srgbClr val="888888"/>
                </a:solidFill>
              </a:defRPr>
            </a:lvl7pPr>
            <a:lvl8pPr indent="-228600" lvl="7" marL="3657600" rtl="0" algn="l">
              <a:lnSpc>
                <a:spcPct val="111000"/>
              </a:lnSpc>
              <a:spcBef>
                <a:spcPts val="930"/>
              </a:spcBef>
              <a:spcAft>
                <a:spcPts val="0"/>
              </a:spcAft>
              <a:buClr>
                <a:srgbClr val="888888"/>
              </a:buClr>
              <a:buSzPts val="1600"/>
              <a:buNone/>
              <a:defRPr sz="1600">
                <a:solidFill>
                  <a:srgbClr val="888888"/>
                </a:solidFill>
              </a:defRPr>
            </a:lvl8pPr>
            <a:lvl9pPr indent="-228600" lvl="8" marL="4114800" rtl="0" algn="l">
              <a:lnSpc>
                <a:spcPct val="111000"/>
              </a:lnSpc>
              <a:spcBef>
                <a:spcPts val="930"/>
              </a:spcBef>
              <a:spcAft>
                <a:spcPts val="0"/>
              </a:spcAft>
              <a:buClr>
                <a:srgbClr val="888888"/>
              </a:buClr>
              <a:buSzPts val="1600"/>
              <a:buNone/>
              <a:defRPr sz="1600">
                <a:solidFill>
                  <a:srgbClr val="888888"/>
                </a:solidFill>
              </a:defRPr>
            </a:lvl9pPr>
          </a:lstStyle>
          <a:p/>
        </p:txBody>
      </p:sp>
      <p:sp>
        <p:nvSpPr>
          <p:cNvPr id="134" name="Google Shape;134;g1070dded1ca_0_473"/>
          <p:cNvSpPr txBox="1"/>
          <p:nvPr>
            <p:ph idx="10" type="dt"/>
          </p:nvPr>
        </p:nvSpPr>
        <p:spPr>
          <a:xfrm>
            <a:off x="640080" y="6170491"/>
            <a:ext cx="28401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35" name="Shape 135"/>
        <p:cNvGrpSpPr/>
        <p:nvPr/>
      </p:nvGrpSpPr>
      <p:grpSpPr>
        <a:xfrm>
          <a:off x="0" y="0"/>
          <a:ext cx="0" cy="0"/>
          <a:chOff x="0" y="0"/>
          <a:chExt cx="0" cy="0"/>
        </a:xfrm>
      </p:grpSpPr>
      <p:sp>
        <p:nvSpPr>
          <p:cNvPr id="136" name="Google Shape;136;g1070dded1ca_0_494"/>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7" name="Google Shape;137;g1070dded1ca_0_494"/>
          <p:cNvSpPr txBox="1"/>
          <p:nvPr>
            <p:ph idx="1" type="body"/>
          </p:nvPr>
        </p:nvSpPr>
        <p:spPr>
          <a:xfrm>
            <a:off x="1920240" y="2438399"/>
            <a:ext cx="4160400" cy="36576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138" name="Google Shape;138;g1070dded1ca_0_494"/>
          <p:cNvSpPr txBox="1"/>
          <p:nvPr>
            <p:ph idx="2" type="body"/>
          </p:nvPr>
        </p:nvSpPr>
        <p:spPr>
          <a:xfrm>
            <a:off x="6530290" y="2438399"/>
            <a:ext cx="4160400" cy="36576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139" name="Google Shape;139;g1070dded1ca_0_494"/>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0" name="Google Shape;140;g1070dded1ca_0_494"/>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1" name="Google Shape;141;g1070dded1ca_0_494"/>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142" name="Shape 142"/>
        <p:cNvGrpSpPr/>
        <p:nvPr/>
      </p:nvGrpSpPr>
      <p:grpSpPr>
        <a:xfrm>
          <a:off x="0" y="0"/>
          <a:ext cx="0" cy="0"/>
          <a:chOff x="0" y="0"/>
          <a:chExt cx="0" cy="0"/>
        </a:xfrm>
      </p:grpSpPr>
      <p:sp>
        <p:nvSpPr>
          <p:cNvPr id="143" name="Google Shape;143;g1070dded1ca_0_501"/>
          <p:cNvSpPr txBox="1"/>
          <p:nvPr>
            <p:ph idx="1" type="body"/>
          </p:nvPr>
        </p:nvSpPr>
        <p:spPr>
          <a:xfrm>
            <a:off x="1920241" y="2456408"/>
            <a:ext cx="4160400" cy="823800"/>
          </a:xfrm>
          <a:prstGeom prst="rect">
            <a:avLst/>
          </a:prstGeom>
          <a:noFill/>
          <a:ln>
            <a:noFill/>
          </a:ln>
        </p:spPr>
        <p:txBody>
          <a:bodyPr anchorCtr="0" anchor="b" bIns="91425" lIns="109725" spcFirstLastPara="1" rIns="109725" wrap="square" tIns="109725">
            <a:normAutofit/>
          </a:bodyPr>
          <a:lstStyle>
            <a:lvl1pPr indent="-228600" lvl="0" marL="457200" rtl="0" algn="l">
              <a:lnSpc>
                <a:spcPct val="130000"/>
              </a:lnSpc>
              <a:spcBef>
                <a:spcPts val="930"/>
              </a:spcBef>
              <a:spcAft>
                <a:spcPts val="0"/>
              </a:spcAft>
              <a:buClr>
                <a:schemeClr val="accent1"/>
              </a:buClr>
              <a:buSzPts val="1800"/>
              <a:buNone/>
              <a:defRPr b="1" sz="1800" cap="none">
                <a:solidFill>
                  <a:schemeClr val="accent1"/>
                </a:solidFill>
              </a:defRPr>
            </a:lvl1pPr>
            <a:lvl2pPr indent="-228600" lvl="1" marL="914400" rtl="0" algn="l">
              <a:lnSpc>
                <a:spcPct val="140000"/>
              </a:lnSpc>
              <a:spcBef>
                <a:spcPts val="930"/>
              </a:spcBef>
              <a:spcAft>
                <a:spcPts val="0"/>
              </a:spcAft>
              <a:buClr>
                <a:srgbClr val="3F3F3F"/>
              </a:buClr>
              <a:buSzPts val="2000"/>
              <a:buNone/>
              <a:defRPr b="1" sz="2000"/>
            </a:lvl2pPr>
            <a:lvl3pPr indent="-228600" lvl="2" marL="1371600" rtl="0" algn="l">
              <a:lnSpc>
                <a:spcPct val="140000"/>
              </a:lnSpc>
              <a:spcBef>
                <a:spcPts val="930"/>
              </a:spcBef>
              <a:spcAft>
                <a:spcPts val="0"/>
              </a:spcAft>
              <a:buClr>
                <a:srgbClr val="3F3F3F"/>
              </a:buClr>
              <a:buSzPts val="1800"/>
              <a:buNone/>
              <a:defRPr b="1" sz="1800"/>
            </a:lvl3pPr>
            <a:lvl4pPr indent="-228600" lvl="3" marL="1828800" rtl="0" algn="l">
              <a:lnSpc>
                <a:spcPct val="140000"/>
              </a:lnSpc>
              <a:spcBef>
                <a:spcPts val="930"/>
              </a:spcBef>
              <a:spcAft>
                <a:spcPts val="0"/>
              </a:spcAft>
              <a:buClr>
                <a:srgbClr val="3F3F3F"/>
              </a:buClr>
              <a:buSzPts val="1600"/>
              <a:buNone/>
              <a:defRPr b="1" sz="1600"/>
            </a:lvl4pPr>
            <a:lvl5pPr indent="-228600" lvl="4" marL="2286000" rtl="0" algn="l">
              <a:lnSpc>
                <a:spcPct val="140000"/>
              </a:lnSpc>
              <a:spcBef>
                <a:spcPts val="930"/>
              </a:spcBef>
              <a:spcAft>
                <a:spcPts val="0"/>
              </a:spcAft>
              <a:buClr>
                <a:srgbClr val="3F3F3F"/>
              </a:buClr>
              <a:buSzPts val="1600"/>
              <a:buNone/>
              <a:defRPr b="1" sz="1600"/>
            </a:lvl5pPr>
            <a:lvl6pPr indent="-228600" lvl="5" marL="2743200" rtl="0" algn="l">
              <a:lnSpc>
                <a:spcPct val="111000"/>
              </a:lnSpc>
              <a:spcBef>
                <a:spcPts val="930"/>
              </a:spcBef>
              <a:spcAft>
                <a:spcPts val="0"/>
              </a:spcAft>
              <a:buClr>
                <a:srgbClr val="188589"/>
              </a:buClr>
              <a:buSzPts val="1600"/>
              <a:buNone/>
              <a:defRPr b="1" sz="1600"/>
            </a:lvl6pPr>
            <a:lvl7pPr indent="-228600" lvl="6" marL="3200400" rtl="0" algn="l">
              <a:lnSpc>
                <a:spcPct val="111000"/>
              </a:lnSpc>
              <a:spcBef>
                <a:spcPts val="930"/>
              </a:spcBef>
              <a:spcAft>
                <a:spcPts val="0"/>
              </a:spcAft>
              <a:buClr>
                <a:srgbClr val="188589"/>
              </a:buClr>
              <a:buSzPts val="1600"/>
              <a:buNone/>
              <a:defRPr b="1" sz="1600"/>
            </a:lvl7pPr>
            <a:lvl8pPr indent="-228600" lvl="7" marL="3657600" rtl="0" algn="l">
              <a:lnSpc>
                <a:spcPct val="111000"/>
              </a:lnSpc>
              <a:spcBef>
                <a:spcPts val="930"/>
              </a:spcBef>
              <a:spcAft>
                <a:spcPts val="0"/>
              </a:spcAft>
              <a:buClr>
                <a:srgbClr val="188589"/>
              </a:buClr>
              <a:buSzPts val="1600"/>
              <a:buNone/>
              <a:defRPr b="1" sz="1600"/>
            </a:lvl8pPr>
            <a:lvl9pPr indent="-228600" lvl="8" marL="4114800" rtl="0" algn="l">
              <a:lnSpc>
                <a:spcPct val="111000"/>
              </a:lnSpc>
              <a:spcBef>
                <a:spcPts val="930"/>
              </a:spcBef>
              <a:spcAft>
                <a:spcPts val="0"/>
              </a:spcAft>
              <a:buClr>
                <a:srgbClr val="188589"/>
              </a:buClr>
              <a:buSzPts val="1600"/>
              <a:buNone/>
              <a:defRPr b="1" sz="1600"/>
            </a:lvl9pPr>
          </a:lstStyle>
          <a:p/>
        </p:txBody>
      </p:sp>
      <p:sp>
        <p:nvSpPr>
          <p:cNvPr id="144" name="Google Shape;144;g1070dded1ca_0_501"/>
          <p:cNvSpPr txBox="1"/>
          <p:nvPr>
            <p:ph idx="2" type="body"/>
          </p:nvPr>
        </p:nvSpPr>
        <p:spPr>
          <a:xfrm>
            <a:off x="1920241" y="3316639"/>
            <a:ext cx="4160400" cy="27795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145" name="Google Shape;145;g1070dded1ca_0_501"/>
          <p:cNvSpPr txBox="1"/>
          <p:nvPr>
            <p:ph idx="3" type="body"/>
          </p:nvPr>
        </p:nvSpPr>
        <p:spPr>
          <a:xfrm>
            <a:off x="6530290" y="2456408"/>
            <a:ext cx="4160400" cy="823800"/>
          </a:xfrm>
          <a:prstGeom prst="rect">
            <a:avLst/>
          </a:prstGeom>
          <a:noFill/>
          <a:ln>
            <a:noFill/>
          </a:ln>
        </p:spPr>
        <p:txBody>
          <a:bodyPr anchorCtr="0" anchor="b" bIns="91425" lIns="109725" spcFirstLastPara="1" rIns="109725" wrap="square" tIns="109725">
            <a:normAutofit/>
          </a:bodyPr>
          <a:lstStyle>
            <a:lvl1pPr indent="-228600" lvl="0" marL="457200" rtl="0" algn="l">
              <a:lnSpc>
                <a:spcPct val="99000"/>
              </a:lnSpc>
              <a:spcBef>
                <a:spcPts val="930"/>
              </a:spcBef>
              <a:spcAft>
                <a:spcPts val="0"/>
              </a:spcAft>
              <a:buClr>
                <a:schemeClr val="accent1"/>
              </a:buClr>
              <a:buSzPts val="1800"/>
              <a:buNone/>
              <a:defRPr b="1" sz="1800" cap="none">
                <a:solidFill>
                  <a:schemeClr val="accent1"/>
                </a:solidFill>
                <a:latin typeface="Meiryo"/>
                <a:ea typeface="Meiryo"/>
                <a:cs typeface="Meiryo"/>
                <a:sym typeface="Meiryo"/>
              </a:defRPr>
            </a:lvl1pPr>
            <a:lvl2pPr indent="-228600" lvl="1" marL="914400" rtl="0" algn="l">
              <a:lnSpc>
                <a:spcPct val="140000"/>
              </a:lnSpc>
              <a:spcBef>
                <a:spcPts val="930"/>
              </a:spcBef>
              <a:spcAft>
                <a:spcPts val="0"/>
              </a:spcAft>
              <a:buClr>
                <a:srgbClr val="3F3F3F"/>
              </a:buClr>
              <a:buSzPts val="2000"/>
              <a:buNone/>
              <a:defRPr b="1" sz="2000"/>
            </a:lvl2pPr>
            <a:lvl3pPr indent="-228600" lvl="2" marL="1371600" rtl="0" algn="l">
              <a:lnSpc>
                <a:spcPct val="140000"/>
              </a:lnSpc>
              <a:spcBef>
                <a:spcPts val="930"/>
              </a:spcBef>
              <a:spcAft>
                <a:spcPts val="0"/>
              </a:spcAft>
              <a:buClr>
                <a:srgbClr val="3F3F3F"/>
              </a:buClr>
              <a:buSzPts val="1800"/>
              <a:buNone/>
              <a:defRPr b="1" sz="1800"/>
            </a:lvl3pPr>
            <a:lvl4pPr indent="-228600" lvl="3" marL="1828800" rtl="0" algn="l">
              <a:lnSpc>
                <a:spcPct val="140000"/>
              </a:lnSpc>
              <a:spcBef>
                <a:spcPts val="930"/>
              </a:spcBef>
              <a:spcAft>
                <a:spcPts val="0"/>
              </a:spcAft>
              <a:buClr>
                <a:srgbClr val="3F3F3F"/>
              </a:buClr>
              <a:buSzPts val="1600"/>
              <a:buNone/>
              <a:defRPr b="1" sz="1600"/>
            </a:lvl4pPr>
            <a:lvl5pPr indent="-228600" lvl="4" marL="2286000" rtl="0" algn="l">
              <a:lnSpc>
                <a:spcPct val="140000"/>
              </a:lnSpc>
              <a:spcBef>
                <a:spcPts val="930"/>
              </a:spcBef>
              <a:spcAft>
                <a:spcPts val="0"/>
              </a:spcAft>
              <a:buClr>
                <a:srgbClr val="3F3F3F"/>
              </a:buClr>
              <a:buSzPts val="1600"/>
              <a:buNone/>
              <a:defRPr b="1" sz="1600"/>
            </a:lvl5pPr>
            <a:lvl6pPr indent="-228600" lvl="5" marL="2743200" rtl="0" algn="l">
              <a:lnSpc>
                <a:spcPct val="111000"/>
              </a:lnSpc>
              <a:spcBef>
                <a:spcPts val="930"/>
              </a:spcBef>
              <a:spcAft>
                <a:spcPts val="0"/>
              </a:spcAft>
              <a:buClr>
                <a:srgbClr val="188589"/>
              </a:buClr>
              <a:buSzPts val="1600"/>
              <a:buNone/>
              <a:defRPr b="1" sz="1600"/>
            </a:lvl6pPr>
            <a:lvl7pPr indent="-228600" lvl="6" marL="3200400" rtl="0" algn="l">
              <a:lnSpc>
                <a:spcPct val="111000"/>
              </a:lnSpc>
              <a:spcBef>
                <a:spcPts val="930"/>
              </a:spcBef>
              <a:spcAft>
                <a:spcPts val="0"/>
              </a:spcAft>
              <a:buClr>
                <a:srgbClr val="188589"/>
              </a:buClr>
              <a:buSzPts val="1600"/>
              <a:buNone/>
              <a:defRPr b="1" sz="1600"/>
            </a:lvl7pPr>
            <a:lvl8pPr indent="-228600" lvl="7" marL="3657600" rtl="0" algn="l">
              <a:lnSpc>
                <a:spcPct val="111000"/>
              </a:lnSpc>
              <a:spcBef>
                <a:spcPts val="930"/>
              </a:spcBef>
              <a:spcAft>
                <a:spcPts val="0"/>
              </a:spcAft>
              <a:buClr>
                <a:srgbClr val="188589"/>
              </a:buClr>
              <a:buSzPts val="1600"/>
              <a:buNone/>
              <a:defRPr b="1" sz="1600"/>
            </a:lvl8pPr>
            <a:lvl9pPr indent="-228600" lvl="8" marL="4114800" rtl="0" algn="l">
              <a:lnSpc>
                <a:spcPct val="111000"/>
              </a:lnSpc>
              <a:spcBef>
                <a:spcPts val="930"/>
              </a:spcBef>
              <a:spcAft>
                <a:spcPts val="0"/>
              </a:spcAft>
              <a:buClr>
                <a:srgbClr val="188589"/>
              </a:buClr>
              <a:buSzPts val="1600"/>
              <a:buNone/>
              <a:defRPr b="1" sz="1600"/>
            </a:lvl9pPr>
          </a:lstStyle>
          <a:p/>
        </p:txBody>
      </p:sp>
      <p:sp>
        <p:nvSpPr>
          <p:cNvPr id="146" name="Google Shape;146;g1070dded1ca_0_501"/>
          <p:cNvSpPr txBox="1"/>
          <p:nvPr>
            <p:ph idx="4" type="body"/>
          </p:nvPr>
        </p:nvSpPr>
        <p:spPr>
          <a:xfrm>
            <a:off x="6530290" y="3316639"/>
            <a:ext cx="4160400" cy="27795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147" name="Google Shape;147;g1070dded1ca_0_501"/>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8" name="Google Shape;148;g1070dded1ca_0_501"/>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9" name="Google Shape;149;g1070dded1ca_0_501"/>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
        <p:nvSpPr>
          <p:cNvPr id="150" name="Google Shape;150;g1070dded1ca_0_501"/>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51" name="Shape 151"/>
        <p:cNvGrpSpPr/>
        <p:nvPr/>
      </p:nvGrpSpPr>
      <p:grpSpPr>
        <a:xfrm>
          <a:off x="0" y="0"/>
          <a:ext cx="0" cy="0"/>
          <a:chOff x="0" y="0"/>
          <a:chExt cx="0" cy="0"/>
        </a:xfrm>
      </p:grpSpPr>
      <p:sp>
        <p:nvSpPr>
          <p:cNvPr id="152" name="Google Shape;152;g1070dded1ca_0_510"/>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3" name="Google Shape;153;g1070dded1ca_0_510"/>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4" name="Google Shape;154;g1070dded1ca_0_510"/>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5" name="Google Shape;155;g1070dded1ca_0_510"/>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6" name="Shape 156"/>
        <p:cNvGrpSpPr/>
        <p:nvPr/>
      </p:nvGrpSpPr>
      <p:grpSpPr>
        <a:xfrm>
          <a:off x="0" y="0"/>
          <a:ext cx="0" cy="0"/>
          <a:chOff x="0" y="0"/>
          <a:chExt cx="0" cy="0"/>
        </a:xfrm>
      </p:grpSpPr>
      <p:sp>
        <p:nvSpPr>
          <p:cNvPr id="157" name="Google Shape;157;g1070dded1ca_0_515"/>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8" name="Google Shape;158;g1070dded1ca_0_515"/>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9" name="Google Shape;159;g1070dded1ca_0_515"/>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60" name="Shape 160"/>
        <p:cNvGrpSpPr/>
        <p:nvPr/>
      </p:nvGrpSpPr>
      <p:grpSpPr>
        <a:xfrm>
          <a:off x="0" y="0"/>
          <a:ext cx="0" cy="0"/>
          <a:chOff x="0" y="0"/>
          <a:chExt cx="0" cy="0"/>
        </a:xfrm>
      </p:grpSpPr>
      <p:sp>
        <p:nvSpPr>
          <p:cNvPr id="161" name="Google Shape;161;g1070dded1ca_0_519"/>
          <p:cNvSpPr txBox="1"/>
          <p:nvPr>
            <p:ph type="title"/>
          </p:nvPr>
        </p:nvSpPr>
        <p:spPr>
          <a:xfrm>
            <a:off x="8476488" y="640080"/>
            <a:ext cx="3227700" cy="2551800"/>
          </a:xfrm>
          <a:prstGeom prst="rect">
            <a:avLst/>
          </a:prstGeom>
          <a:noFill/>
          <a:ln>
            <a:noFill/>
          </a:ln>
        </p:spPr>
        <p:txBody>
          <a:bodyPr anchorCtr="0" anchor="b" bIns="91425" lIns="109725" spcFirstLastPara="1" rIns="109725" wrap="square" tIns="109725">
            <a:normAutofit/>
          </a:bodyPr>
          <a:lstStyle>
            <a:lvl1pPr lvl="0" rtl="0" algn="l">
              <a:lnSpc>
                <a:spcPct val="104000"/>
              </a:lnSpc>
              <a:spcBef>
                <a:spcPts val="0"/>
              </a:spcBef>
              <a:spcAft>
                <a:spcPts val="0"/>
              </a:spcAft>
              <a:buClr>
                <a:srgbClr val="3F3F3F"/>
              </a:buClr>
              <a:buSzPts val="3400"/>
              <a:buFont typeface="Meiryo"/>
              <a:buNone/>
              <a:defRPr sz="34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2" name="Google Shape;162;g1070dded1ca_0_519"/>
          <p:cNvSpPr txBox="1"/>
          <p:nvPr>
            <p:ph idx="1" type="body"/>
          </p:nvPr>
        </p:nvSpPr>
        <p:spPr>
          <a:xfrm>
            <a:off x="1280160" y="640080"/>
            <a:ext cx="6949500" cy="54558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2000"/>
              <a:buNone/>
              <a:defRPr sz="2000"/>
            </a:lvl1pPr>
            <a:lvl2pPr indent="-228600" lvl="1" marL="914400" rtl="0" algn="l">
              <a:lnSpc>
                <a:spcPct val="140000"/>
              </a:lnSpc>
              <a:spcBef>
                <a:spcPts val="930"/>
              </a:spcBef>
              <a:spcAft>
                <a:spcPts val="0"/>
              </a:spcAft>
              <a:buClr>
                <a:srgbClr val="3F3F3F"/>
              </a:buClr>
              <a:buSzPts val="1800"/>
              <a:buNone/>
              <a:defRPr sz="1800"/>
            </a:lvl2pPr>
            <a:lvl3pPr indent="-330200" lvl="2" marL="1371600" rtl="0" algn="l">
              <a:lnSpc>
                <a:spcPct val="140000"/>
              </a:lnSpc>
              <a:spcBef>
                <a:spcPts val="930"/>
              </a:spcBef>
              <a:spcAft>
                <a:spcPts val="0"/>
              </a:spcAft>
              <a:buClr>
                <a:srgbClr val="3F3F3F"/>
              </a:buClr>
              <a:buSzPts val="1600"/>
              <a:buChar char="–"/>
              <a:defRPr sz="1600"/>
            </a:lvl3pPr>
            <a:lvl4pPr indent="-317500" lvl="3" marL="1828800" rtl="0" algn="l">
              <a:lnSpc>
                <a:spcPct val="140000"/>
              </a:lnSpc>
              <a:spcBef>
                <a:spcPts val="930"/>
              </a:spcBef>
              <a:spcAft>
                <a:spcPts val="0"/>
              </a:spcAft>
              <a:buClr>
                <a:srgbClr val="3F3F3F"/>
              </a:buClr>
              <a:buSzPts val="1400"/>
              <a:buChar char="–"/>
              <a:defRPr sz="1400"/>
            </a:lvl4pPr>
            <a:lvl5pPr indent="-317500" lvl="4" marL="2286000" rtl="0" algn="l">
              <a:lnSpc>
                <a:spcPct val="140000"/>
              </a:lnSpc>
              <a:spcBef>
                <a:spcPts val="930"/>
              </a:spcBef>
              <a:spcAft>
                <a:spcPts val="0"/>
              </a:spcAft>
              <a:buClr>
                <a:srgbClr val="3F3F3F"/>
              </a:buClr>
              <a:buSzPts val="1400"/>
              <a:buChar char="–"/>
              <a:defRPr sz="1400"/>
            </a:lvl5pPr>
            <a:lvl6pPr indent="-317500" lvl="5" marL="2743200" rtl="0" algn="l">
              <a:lnSpc>
                <a:spcPct val="111000"/>
              </a:lnSpc>
              <a:spcBef>
                <a:spcPts val="930"/>
              </a:spcBef>
              <a:spcAft>
                <a:spcPts val="0"/>
              </a:spcAft>
              <a:buClr>
                <a:srgbClr val="188589"/>
              </a:buClr>
              <a:buSzPts val="1400"/>
              <a:buChar char="–"/>
              <a:defRPr sz="1400"/>
            </a:lvl6pPr>
            <a:lvl7pPr indent="-317500" lvl="6" marL="3200400" rtl="0" algn="l">
              <a:lnSpc>
                <a:spcPct val="111000"/>
              </a:lnSpc>
              <a:spcBef>
                <a:spcPts val="930"/>
              </a:spcBef>
              <a:spcAft>
                <a:spcPts val="0"/>
              </a:spcAft>
              <a:buClr>
                <a:srgbClr val="188589"/>
              </a:buClr>
              <a:buSzPts val="1400"/>
              <a:buChar char="–"/>
              <a:defRPr sz="1400"/>
            </a:lvl7pPr>
            <a:lvl8pPr indent="-317500" lvl="7" marL="3657600" rtl="0" algn="l">
              <a:lnSpc>
                <a:spcPct val="111000"/>
              </a:lnSpc>
              <a:spcBef>
                <a:spcPts val="930"/>
              </a:spcBef>
              <a:spcAft>
                <a:spcPts val="0"/>
              </a:spcAft>
              <a:buClr>
                <a:srgbClr val="188589"/>
              </a:buClr>
              <a:buSzPts val="1400"/>
              <a:buChar char="–"/>
              <a:defRPr sz="1400"/>
            </a:lvl8pPr>
            <a:lvl9pPr indent="-317500" lvl="8" marL="4114800" rtl="0" algn="l">
              <a:lnSpc>
                <a:spcPct val="111000"/>
              </a:lnSpc>
              <a:spcBef>
                <a:spcPts val="930"/>
              </a:spcBef>
              <a:spcAft>
                <a:spcPts val="0"/>
              </a:spcAft>
              <a:buClr>
                <a:srgbClr val="188589"/>
              </a:buClr>
              <a:buSzPts val="1400"/>
              <a:buChar char="–"/>
              <a:defRPr sz="1400"/>
            </a:lvl9pPr>
          </a:lstStyle>
          <a:p/>
        </p:txBody>
      </p:sp>
      <p:sp>
        <p:nvSpPr>
          <p:cNvPr id="163" name="Google Shape;163;g1070dded1ca_0_519"/>
          <p:cNvSpPr txBox="1"/>
          <p:nvPr>
            <p:ph idx="2" type="body"/>
          </p:nvPr>
        </p:nvSpPr>
        <p:spPr>
          <a:xfrm>
            <a:off x="8476488" y="3223803"/>
            <a:ext cx="3227700" cy="28722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1400"/>
              </a:spcBef>
              <a:spcAft>
                <a:spcPts val="0"/>
              </a:spcAft>
              <a:buClr>
                <a:srgbClr val="3F3F3F"/>
              </a:buClr>
              <a:buSzPts val="1600"/>
              <a:buNone/>
              <a:defRPr sz="1600"/>
            </a:lvl1pPr>
            <a:lvl2pPr indent="-228600" lvl="1" marL="914400" rtl="0" algn="l">
              <a:lnSpc>
                <a:spcPct val="140000"/>
              </a:lnSpc>
              <a:spcBef>
                <a:spcPts val="930"/>
              </a:spcBef>
              <a:spcAft>
                <a:spcPts val="0"/>
              </a:spcAft>
              <a:buClr>
                <a:srgbClr val="3F3F3F"/>
              </a:buClr>
              <a:buSzPts val="1400"/>
              <a:buNone/>
              <a:defRPr sz="1400"/>
            </a:lvl2pPr>
            <a:lvl3pPr indent="-228600" lvl="2" marL="1371600" rtl="0" algn="l">
              <a:lnSpc>
                <a:spcPct val="140000"/>
              </a:lnSpc>
              <a:spcBef>
                <a:spcPts val="930"/>
              </a:spcBef>
              <a:spcAft>
                <a:spcPts val="0"/>
              </a:spcAft>
              <a:buClr>
                <a:srgbClr val="3F3F3F"/>
              </a:buClr>
              <a:buSzPts val="1200"/>
              <a:buNone/>
              <a:defRPr sz="1200"/>
            </a:lvl3pPr>
            <a:lvl4pPr indent="-228600" lvl="3" marL="1828800" rtl="0" algn="l">
              <a:lnSpc>
                <a:spcPct val="140000"/>
              </a:lnSpc>
              <a:spcBef>
                <a:spcPts val="930"/>
              </a:spcBef>
              <a:spcAft>
                <a:spcPts val="0"/>
              </a:spcAft>
              <a:buClr>
                <a:srgbClr val="3F3F3F"/>
              </a:buClr>
              <a:buSzPts val="1000"/>
              <a:buNone/>
              <a:defRPr sz="1000"/>
            </a:lvl4pPr>
            <a:lvl5pPr indent="-228600" lvl="4" marL="2286000" rtl="0" algn="l">
              <a:lnSpc>
                <a:spcPct val="140000"/>
              </a:lnSpc>
              <a:spcBef>
                <a:spcPts val="930"/>
              </a:spcBef>
              <a:spcAft>
                <a:spcPts val="0"/>
              </a:spcAft>
              <a:buClr>
                <a:srgbClr val="3F3F3F"/>
              </a:buClr>
              <a:buSzPts val="1000"/>
              <a:buNone/>
              <a:defRPr sz="1000"/>
            </a:lvl5pPr>
            <a:lvl6pPr indent="-228600" lvl="5" marL="2743200" rtl="0" algn="l">
              <a:lnSpc>
                <a:spcPct val="111000"/>
              </a:lnSpc>
              <a:spcBef>
                <a:spcPts val="930"/>
              </a:spcBef>
              <a:spcAft>
                <a:spcPts val="0"/>
              </a:spcAft>
              <a:buClr>
                <a:srgbClr val="188589"/>
              </a:buClr>
              <a:buSzPts val="1000"/>
              <a:buNone/>
              <a:defRPr sz="1000"/>
            </a:lvl6pPr>
            <a:lvl7pPr indent="-228600" lvl="6" marL="3200400" rtl="0" algn="l">
              <a:lnSpc>
                <a:spcPct val="111000"/>
              </a:lnSpc>
              <a:spcBef>
                <a:spcPts val="930"/>
              </a:spcBef>
              <a:spcAft>
                <a:spcPts val="0"/>
              </a:spcAft>
              <a:buClr>
                <a:srgbClr val="188589"/>
              </a:buClr>
              <a:buSzPts val="1000"/>
              <a:buNone/>
              <a:defRPr sz="1000"/>
            </a:lvl7pPr>
            <a:lvl8pPr indent="-228600" lvl="7" marL="3657600" rtl="0" algn="l">
              <a:lnSpc>
                <a:spcPct val="111000"/>
              </a:lnSpc>
              <a:spcBef>
                <a:spcPts val="930"/>
              </a:spcBef>
              <a:spcAft>
                <a:spcPts val="0"/>
              </a:spcAft>
              <a:buClr>
                <a:srgbClr val="188589"/>
              </a:buClr>
              <a:buSzPts val="1000"/>
              <a:buNone/>
              <a:defRPr sz="1000"/>
            </a:lvl8pPr>
            <a:lvl9pPr indent="-228600" lvl="8" marL="4114800" rtl="0" algn="l">
              <a:lnSpc>
                <a:spcPct val="111000"/>
              </a:lnSpc>
              <a:spcBef>
                <a:spcPts val="930"/>
              </a:spcBef>
              <a:spcAft>
                <a:spcPts val="0"/>
              </a:spcAft>
              <a:buClr>
                <a:srgbClr val="188589"/>
              </a:buClr>
              <a:buSzPts val="1000"/>
              <a:buNone/>
              <a:defRPr sz="1000"/>
            </a:lvl9pPr>
          </a:lstStyle>
          <a:p/>
        </p:txBody>
      </p:sp>
      <p:sp>
        <p:nvSpPr>
          <p:cNvPr id="164" name="Google Shape;164;g1070dded1ca_0_519"/>
          <p:cNvSpPr txBox="1"/>
          <p:nvPr>
            <p:ph idx="10" type="dt"/>
          </p:nvPr>
        </p:nvSpPr>
        <p:spPr>
          <a:xfrm>
            <a:off x="8476488" y="6170491"/>
            <a:ext cx="22143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5" name="Google Shape;165;g1070dded1ca_0_519"/>
          <p:cNvSpPr txBox="1"/>
          <p:nvPr>
            <p:ph idx="11" type="ftr"/>
          </p:nvPr>
        </p:nvSpPr>
        <p:spPr>
          <a:xfrm>
            <a:off x="1280160" y="6170490"/>
            <a:ext cx="69495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6" name="Google Shape;166;g1070dded1ca_0_519"/>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67" name="Shape 167"/>
        <p:cNvGrpSpPr/>
        <p:nvPr/>
      </p:nvGrpSpPr>
      <p:grpSpPr>
        <a:xfrm>
          <a:off x="0" y="0"/>
          <a:ext cx="0" cy="0"/>
          <a:chOff x="0" y="0"/>
          <a:chExt cx="0" cy="0"/>
        </a:xfrm>
      </p:grpSpPr>
      <p:sp>
        <p:nvSpPr>
          <p:cNvPr id="168" name="Google Shape;168;g1070dded1ca_0_526"/>
          <p:cNvSpPr/>
          <p:nvPr>
            <p:ph idx="2" type="pic"/>
          </p:nvPr>
        </p:nvSpPr>
        <p:spPr>
          <a:xfrm>
            <a:off x="0" y="0"/>
            <a:ext cx="8102700" cy="6858000"/>
          </a:xfrm>
          <a:prstGeom prst="rect">
            <a:avLst/>
          </a:prstGeom>
          <a:solidFill>
            <a:srgbClr val="D3C8C8"/>
          </a:solidFill>
          <a:ln>
            <a:noFill/>
          </a:ln>
        </p:spPr>
      </p:sp>
      <p:sp>
        <p:nvSpPr>
          <p:cNvPr id="169" name="Google Shape;169;g1070dded1ca_0_526"/>
          <p:cNvSpPr txBox="1"/>
          <p:nvPr>
            <p:ph type="title"/>
          </p:nvPr>
        </p:nvSpPr>
        <p:spPr>
          <a:xfrm>
            <a:off x="8476488" y="1503910"/>
            <a:ext cx="3230700" cy="1687800"/>
          </a:xfrm>
          <a:prstGeom prst="rect">
            <a:avLst/>
          </a:prstGeom>
          <a:noFill/>
          <a:ln>
            <a:noFill/>
          </a:ln>
        </p:spPr>
        <p:txBody>
          <a:bodyPr anchorCtr="0" anchor="b" bIns="91425" lIns="109725" spcFirstLastPara="1" rIns="109725" wrap="square" tIns="109725">
            <a:noAutofit/>
          </a:bodyPr>
          <a:lstStyle>
            <a:lvl1pPr lvl="0" rtl="0" algn="l">
              <a:lnSpc>
                <a:spcPct val="104000"/>
              </a:lnSpc>
              <a:spcBef>
                <a:spcPts val="0"/>
              </a:spcBef>
              <a:spcAft>
                <a:spcPts val="0"/>
              </a:spcAft>
              <a:buClr>
                <a:srgbClr val="3F3F3F"/>
              </a:buClr>
              <a:buSzPts val="3400"/>
              <a:buFont typeface="Meiryo"/>
              <a:buNone/>
              <a:defRPr sz="34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0" name="Google Shape;170;g1070dded1ca_0_526"/>
          <p:cNvSpPr txBox="1"/>
          <p:nvPr>
            <p:ph idx="1" type="body"/>
          </p:nvPr>
        </p:nvSpPr>
        <p:spPr>
          <a:xfrm>
            <a:off x="8476488" y="3223806"/>
            <a:ext cx="3227700" cy="28722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1400"/>
              </a:spcBef>
              <a:spcAft>
                <a:spcPts val="0"/>
              </a:spcAft>
              <a:buClr>
                <a:srgbClr val="3F3F3F"/>
              </a:buClr>
              <a:buSzPts val="1600"/>
              <a:buNone/>
              <a:defRPr sz="1600"/>
            </a:lvl1pPr>
            <a:lvl2pPr indent="-228600" lvl="1" marL="914400" rtl="0" algn="l">
              <a:lnSpc>
                <a:spcPct val="140000"/>
              </a:lnSpc>
              <a:spcBef>
                <a:spcPts val="930"/>
              </a:spcBef>
              <a:spcAft>
                <a:spcPts val="0"/>
              </a:spcAft>
              <a:buClr>
                <a:srgbClr val="3F3F3F"/>
              </a:buClr>
              <a:buSzPts val="1400"/>
              <a:buNone/>
              <a:defRPr sz="1400"/>
            </a:lvl2pPr>
            <a:lvl3pPr indent="-228600" lvl="2" marL="1371600" rtl="0" algn="l">
              <a:lnSpc>
                <a:spcPct val="140000"/>
              </a:lnSpc>
              <a:spcBef>
                <a:spcPts val="930"/>
              </a:spcBef>
              <a:spcAft>
                <a:spcPts val="0"/>
              </a:spcAft>
              <a:buClr>
                <a:srgbClr val="3F3F3F"/>
              </a:buClr>
              <a:buSzPts val="1200"/>
              <a:buNone/>
              <a:defRPr sz="1200"/>
            </a:lvl3pPr>
            <a:lvl4pPr indent="-228600" lvl="3" marL="1828800" rtl="0" algn="l">
              <a:lnSpc>
                <a:spcPct val="140000"/>
              </a:lnSpc>
              <a:spcBef>
                <a:spcPts val="930"/>
              </a:spcBef>
              <a:spcAft>
                <a:spcPts val="0"/>
              </a:spcAft>
              <a:buClr>
                <a:srgbClr val="3F3F3F"/>
              </a:buClr>
              <a:buSzPts val="1000"/>
              <a:buNone/>
              <a:defRPr sz="1000"/>
            </a:lvl4pPr>
            <a:lvl5pPr indent="-228600" lvl="4" marL="2286000" rtl="0" algn="l">
              <a:lnSpc>
                <a:spcPct val="140000"/>
              </a:lnSpc>
              <a:spcBef>
                <a:spcPts val="930"/>
              </a:spcBef>
              <a:spcAft>
                <a:spcPts val="0"/>
              </a:spcAft>
              <a:buClr>
                <a:srgbClr val="3F3F3F"/>
              </a:buClr>
              <a:buSzPts val="1000"/>
              <a:buNone/>
              <a:defRPr sz="1000"/>
            </a:lvl5pPr>
            <a:lvl6pPr indent="-228600" lvl="5" marL="2743200" rtl="0" algn="l">
              <a:lnSpc>
                <a:spcPct val="111000"/>
              </a:lnSpc>
              <a:spcBef>
                <a:spcPts val="930"/>
              </a:spcBef>
              <a:spcAft>
                <a:spcPts val="0"/>
              </a:spcAft>
              <a:buClr>
                <a:srgbClr val="188589"/>
              </a:buClr>
              <a:buSzPts val="1000"/>
              <a:buNone/>
              <a:defRPr sz="1000"/>
            </a:lvl6pPr>
            <a:lvl7pPr indent="-228600" lvl="6" marL="3200400" rtl="0" algn="l">
              <a:lnSpc>
                <a:spcPct val="111000"/>
              </a:lnSpc>
              <a:spcBef>
                <a:spcPts val="930"/>
              </a:spcBef>
              <a:spcAft>
                <a:spcPts val="0"/>
              </a:spcAft>
              <a:buClr>
                <a:srgbClr val="188589"/>
              </a:buClr>
              <a:buSzPts val="1000"/>
              <a:buNone/>
              <a:defRPr sz="1000"/>
            </a:lvl7pPr>
            <a:lvl8pPr indent="-228600" lvl="7" marL="3657600" rtl="0" algn="l">
              <a:lnSpc>
                <a:spcPct val="111000"/>
              </a:lnSpc>
              <a:spcBef>
                <a:spcPts val="930"/>
              </a:spcBef>
              <a:spcAft>
                <a:spcPts val="0"/>
              </a:spcAft>
              <a:buClr>
                <a:srgbClr val="188589"/>
              </a:buClr>
              <a:buSzPts val="1000"/>
              <a:buNone/>
              <a:defRPr sz="1000"/>
            </a:lvl8pPr>
            <a:lvl9pPr indent="-228600" lvl="8" marL="4114800" rtl="0" algn="l">
              <a:lnSpc>
                <a:spcPct val="111000"/>
              </a:lnSpc>
              <a:spcBef>
                <a:spcPts val="930"/>
              </a:spcBef>
              <a:spcAft>
                <a:spcPts val="0"/>
              </a:spcAft>
              <a:buClr>
                <a:srgbClr val="188589"/>
              </a:buClr>
              <a:buSzPts val="1000"/>
              <a:buNone/>
              <a:defRPr sz="1000"/>
            </a:lvl9pPr>
          </a:lstStyle>
          <a:p/>
        </p:txBody>
      </p:sp>
      <p:sp>
        <p:nvSpPr>
          <p:cNvPr id="171" name="Google Shape;171;g1070dded1ca_0_526"/>
          <p:cNvSpPr txBox="1"/>
          <p:nvPr>
            <p:ph idx="10" type="dt"/>
          </p:nvPr>
        </p:nvSpPr>
        <p:spPr>
          <a:xfrm>
            <a:off x="8476488" y="6170491"/>
            <a:ext cx="22143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2" name="Google Shape;172;g1070dded1ca_0_526"/>
          <p:cNvSpPr txBox="1"/>
          <p:nvPr>
            <p:ph idx="11" type="ftr"/>
          </p:nvPr>
        </p:nvSpPr>
        <p:spPr>
          <a:xfrm>
            <a:off x="1280160" y="6170490"/>
            <a:ext cx="64644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b="1">
                <a:solidFill>
                  <a:srgbClr val="FFFFFF"/>
                </a:solidFill>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3" name="Google Shape;173;g1070dded1ca_0_526"/>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74" name="Shape 174"/>
        <p:cNvGrpSpPr/>
        <p:nvPr/>
      </p:nvGrpSpPr>
      <p:grpSpPr>
        <a:xfrm>
          <a:off x="0" y="0"/>
          <a:ext cx="0" cy="0"/>
          <a:chOff x="0" y="0"/>
          <a:chExt cx="0" cy="0"/>
        </a:xfrm>
      </p:grpSpPr>
      <p:sp>
        <p:nvSpPr>
          <p:cNvPr id="175" name="Google Shape;175;g1070dded1ca_0_533"/>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6" name="Google Shape;176;g1070dded1ca_0_533"/>
          <p:cNvSpPr txBox="1"/>
          <p:nvPr>
            <p:ph idx="1" type="body"/>
          </p:nvPr>
        </p:nvSpPr>
        <p:spPr>
          <a:xfrm rot="5400000">
            <a:off x="4479760" y="-247174"/>
            <a:ext cx="3651600" cy="87705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177" name="Google Shape;177;g1070dded1ca_0_533"/>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8" name="Google Shape;178;g1070dded1ca_0_533"/>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9" name="Google Shape;179;g1070dded1ca_0_533"/>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80" name="Shape 180"/>
        <p:cNvGrpSpPr/>
        <p:nvPr/>
      </p:nvGrpSpPr>
      <p:grpSpPr>
        <a:xfrm>
          <a:off x="0" y="0"/>
          <a:ext cx="0" cy="0"/>
          <a:chOff x="0" y="0"/>
          <a:chExt cx="0" cy="0"/>
        </a:xfrm>
      </p:grpSpPr>
      <p:sp>
        <p:nvSpPr>
          <p:cNvPr id="181" name="Google Shape;181;g1070dded1ca_0_539"/>
          <p:cNvSpPr txBox="1"/>
          <p:nvPr>
            <p:ph type="title"/>
          </p:nvPr>
        </p:nvSpPr>
        <p:spPr>
          <a:xfrm rot="5400000">
            <a:off x="7393741" y="2391187"/>
            <a:ext cx="5340000" cy="1571700"/>
          </a:xfrm>
          <a:prstGeom prst="rect">
            <a:avLst/>
          </a:prstGeom>
          <a:noFill/>
          <a:ln>
            <a:noFill/>
          </a:ln>
        </p:spPr>
        <p:txBody>
          <a:bodyPr anchorCtr="0" anchor="b" bIns="91425" lIns="109725" spcFirstLastPara="1" rIns="109725" wrap="square" tIns="109725">
            <a:normAutofit/>
          </a:bodyPr>
          <a:lstStyle>
            <a:lvl1pPr lvl="0" rtl="0" algn="l">
              <a:lnSpc>
                <a:spcPct val="130000"/>
              </a:lnSpc>
              <a:spcBef>
                <a:spcPts val="0"/>
              </a:spcBef>
              <a:spcAft>
                <a:spcPts val="0"/>
              </a:spcAft>
              <a:buClr>
                <a:srgbClr val="3F3F3F"/>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82" name="Google Shape;182;g1070dded1ca_0_539"/>
          <p:cNvSpPr txBox="1"/>
          <p:nvPr>
            <p:ph idx="1" type="body"/>
          </p:nvPr>
        </p:nvSpPr>
        <p:spPr>
          <a:xfrm rot="5400000">
            <a:off x="3252227" y="205923"/>
            <a:ext cx="5322600" cy="5959500"/>
          </a:xfrm>
          <a:prstGeom prst="rect">
            <a:avLst/>
          </a:prstGeom>
          <a:noFill/>
          <a:ln>
            <a:noFill/>
          </a:ln>
        </p:spPr>
        <p:txBody>
          <a:bodyPr anchorCtr="0" anchor="t" bIns="91425" lIns="109725" spcFirstLastPara="1" rIns="109725" wrap="square" tIns="109725">
            <a:normAutofit/>
          </a:bodyPr>
          <a:lstStyle>
            <a:lvl1pPr indent="-228600" lvl="0" marL="457200" rtl="0" algn="l">
              <a:lnSpc>
                <a:spcPct val="140000"/>
              </a:lnSpc>
              <a:spcBef>
                <a:spcPts val="930"/>
              </a:spcBef>
              <a:spcAft>
                <a:spcPts val="0"/>
              </a:spcAft>
              <a:buClr>
                <a:srgbClr val="3F3F3F"/>
              </a:buClr>
              <a:buSzPts val="1800"/>
              <a:buNone/>
              <a:defRPr/>
            </a:lvl1pPr>
            <a:lvl2pPr indent="-228600" lvl="1" marL="914400" rtl="0" algn="l">
              <a:lnSpc>
                <a:spcPct val="140000"/>
              </a:lnSpc>
              <a:spcBef>
                <a:spcPts val="930"/>
              </a:spcBef>
              <a:spcAft>
                <a:spcPts val="0"/>
              </a:spcAft>
              <a:buClr>
                <a:srgbClr val="3F3F3F"/>
              </a:buClr>
              <a:buSzPts val="1800"/>
              <a:buNone/>
              <a:defRPr/>
            </a:lvl2pPr>
            <a:lvl3pPr indent="-342900" lvl="2" marL="1371600" rtl="0" algn="l">
              <a:lnSpc>
                <a:spcPct val="140000"/>
              </a:lnSpc>
              <a:spcBef>
                <a:spcPts val="930"/>
              </a:spcBef>
              <a:spcAft>
                <a:spcPts val="0"/>
              </a:spcAft>
              <a:buClr>
                <a:srgbClr val="3F3F3F"/>
              </a:buClr>
              <a:buSzPts val="1800"/>
              <a:buChar char="–"/>
              <a:defRPr/>
            </a:lvl3pPr>
            <a:lvl4pPr indent="-342900" lvl="3" marL="1828800" rtl="0" algn="l">
              <a:lnSpc>
                <a:spcPct val="140000"/>
              </a:lnSpc>
              <a:spcBef>
                <a:spcPts val="930"/>
              </a:spcBef>
              <a:spcAft>
                <a:spcPts val="0"/>
              </a:spcAft>
              <a:buClr>
                <a:srgbClr val="3F3F3F"/>
              </a:buClr>
              <a:buSzPts val="1800"/>
              <a:buChar char="–"/>
              <a:defRPr/>
            </a:lvl4pPr>
            <a:lvl5pPr indent="-342900" lvl="4" marL="2286000" rtl="0" algn="l">
              <a:lnSpc>
                <a:spcPct val="140000"/>
              </a:lnSpc>
              <a:spcBef>
                <a:spcPts val="930"/>
              </a:spcBef>
              <a:spcAft>
                <a:spcPts val="0"/>
              </a:spcAft>
              <a:buClr>
                <a:srgbClr val="3F3F3F"/>
              </a:buClr>
              <a:buSzPts val="1800"/>
              <a:buChar char="–"/>
              <a:defRPr/>
            </a:lvl5pPr>
            <a:lvl6pPr indent="-342900" lvl="5" marL="2743200" rtl="0" algn="l">
              <a:lnSpc>
                <a:spcPct val="111000"/>
              </a:lnSpc>
              <a:spcBef>
                <a:spcPts val="930"/>
              </a:spcBef>
              <a:spcAft>
                <a:spcPts val="0"/>
              </a:spcAft>
              <a:buClr>
                <a:srgbClr val="188589"/>
              </a:buClr>
              <a:buSzPts val="1800"/>
              <a:buChar char="–"/>
              <a:defRPr/>
            </a:lvl6pPr>
            <a:lvl7pPr indent="-342900" lvl="6" marL="3200400" rtl="0" algn="l">
              <a:lnSpc>
                <a:spcPct val="111000"/>
              </a:lnSpc>
              <a:spcBef>
                <a:spcPts val="930"/>
              </a:spcBef>
              <a:spcAft>
                <a:spcPts val="0"/>
              </a:spcAft>
              <a:buClr>
                <a:srgbClr val="188589"/>
              </a:buClr>
              <a:buSzPts val="1800"/>
              <a:buChar char="–"/>
              <a:defRPr/>
            </a:lvl7pPr>
            <a:lvl8pPr indent="-342900" lvl="7" marL="3657600" rtl="0" algn="l">
              <a:lnSpc>
                <a:spcPct val="111000"/>
              </a:lnSpc>
              <a:spcBef>
                <a:spcPts val="930"/>
              </a:spcBef>
              <a:spcAft>
                <a:spcPts val="0"/>
              </a:spcAft>
              <a:buClr>
                <a:srgbClr val="188589"/>
              </a:buClr>
              <a:buSzPts val="1800"/>
              <a:buChar char="–"/>
              <a:defRPr/>
            </a:lvl8pPr>
            <a:lvl9pPr indent="-342900" lvl="8" marL="4114800" rtl="0" algn="l">
              <a:lnSpc>
                <a:spcPct val="111000"/>
              </a:lnSpc>
              <a:spcBef>
                <a:spcPts val="930"/>
              </a:spcBef>
              <a:spcAft>
                <a:spcPts val="0"/>
              </a:spcAft>
              <a:buClr>
                <a:srgbClr val="188589"/>
              </a:buClr>
              <a:buSzPts val="1800"/>
              <a:buChar char="–"/>
              <a:defRPr/>
            </a:lvl9pPr>
          </a:lstStyle>
          <a:p/>
        </p:txBody>
      </p:sp>
      <p:sp>
        <p:nvSpPr>
          <p:cNvPr id="183" name="Google Shape;183;g1070dded1ca_0_539"/>
          <p:cNvSpPr txBox="1"/>
          <p:nvPr>
            <p:ph idx="10" type="dt"/>
          </p:nvPr>
        </p:nvSpPr>
        <p:spPr>
          <a:xfrm>
            <a:off x="9277965" y="6296615"/>
            <a:ext cx="2505900" cy="365100"/>
          </a:xfrm>
          <a:prstGeom prst="rect">
            <a:avLst/>
          </a:prstGeom>
          <a:noFill/>
          <a:ln>
            <a:noFill/>
          </a:ln>
        </p:spPr>
        <p:txBody>
          <a:bodyPr anchorCtr="0" anchor="ctr" bIns="91425" lIns="109725" spcFirstLastPara="1" rIns="109725" wrap="square" tIns="109725">
            <a:noAutofit/>
          </a:bodyPr>
          <a:lstStyle>
            <a:lvl1pPr lvl="0" rtl="0" algn="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84" name="Google Shape;184;g1070dded1ca_0_539"/>
          <p:cNvSpPr txBox="1"/>
          <p:nvPr>
            <p:ph idx="11" type="ftr"/>
          </p:nvPr>
        </p:nvSpPr>
        <p:spPr>
          <a:xfrm>
            <a:off x="2933699" y="6296615"/>
            <a:ext cx="5959500" cy="365100"/>
          </a:xfrm>
          <a:prstGeom prst="rect">
            <a:avLst/>
          </a:prstGeom>
          <a:noFill/>
          <a:ln>
            <a:noFill/>
          </a:ln>
        </p:spPr>
        <p:txBody>
          <a:bodyPr anchorCtr="0" anchor="ctr" bIns="91425" lIns="109725" spcFirstLastPara="1" rIns="109725" wrap="square" tIns="109725">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85" name="Google Shape;185;g1070dded1ca_0_539"/>
          <p:cNvSpPr txBox="1"/>
          <p:nvPr>
            <p:ph idx="12" type="sldNum"/>
          </p:nvPr>
        </p:nvSpPr>
        <p:spPr>
          <a:xfrm rot="5400000">
            <a:off x="8734711" y="2853202"/>
            <a:ext cx="5383200" cy="604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cxnSp>
        <p:nvCxnSpPr>
          <p:cNvPr id="186" name="Google Shape;186;g1070dded1ca_0_539" title="Rule Line"/>
          <p:cNvCxnSpPr/>
          <p:nvPr/>
        </p:nvCxnSpPr>
        <p:spPr>
          <a:xfrm>
            <a:off x="9111582" y="571502"/>
            <a:ext cx="0" cy="5275500"/>
          </a:xfrm>
          <a:prstGeom prst="straightConnector1">
            <a:avLst/>
          </a:prstGeom>
          <a:noFill/>
          <a:ln cap="flat" cmpd="sng" w="38100">
            <a:solidFill>
              <a:srgbClr val="595959"/>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4.xml"/><Relationship Id="rId3" Type="http://schemas.openxmlformats.org/officeDocument/2006/relationships/slideLayout" Target="../slideLayouts/slideLayout5.xml"/><Relationship Id="rId4" Type="http://schemas.openxmlformats.org/officeDocument/2006/relationships/slideLayout" Target="../slideLayouts/slideLayout6.xml"/><Relationship Id="rId5" Type="http://schemas.openxmlformats.org/officeDocument/2006/relationships/theme" Target="../theme/theme4.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slideLayout" Target="../slideLayouts/slideLayout8.xml"/><Relationship Id="rId3" Type="http://schemas.openxmlformats.org/officeDocument/2006/relationships/slideLayout" Target="../slideLayouts/slideLayout9.xml"/><Relationship Id="rId4" Type="http://schemas.openxmlformats.org/officeDocument/2006/relationships/slideLayout" Target="../slideLayouts/slideLayout10.xml"/><Relationship Id="rId11" Type="http://schemas.openxmlformats.org/officeDocument/2006/relationships/slideLayout" Target="../slideLayouts/slideLayout17.xml"/><Relationship Id="rId10" Type="http://schemas.openxmlformats.org/officeDocument/2006/relationships/slideLayout" Target="../slideLayouts/slideLayout16.xml"/><Relationship Id="rId12" Type="http://schemas.openxmlformats.org/officeDocument/2006/relationships/theme" Target="../theme/theme1.xml"/><Relationship Id="rId9" Type="http://schemas.openxmlformats.org/officeDocument/2006/relationships/slideLayout" Target="../slideLayouts/slideLayout15.xml"/><Relationship Id="rId5" Type="http://schemas.openxmlformats.org/officeDocument/2006/relationships/slideLayout" Target="../slideLayouts/slideLayout11.xml"/><Relationship Id="rId6" Type="http://schemas.openxmlformats.org/officeDocument/2006/relationships/slideLayout" Target="../slideLayouts/slideLayout12.xml"/><Relationship Id="rId7" Type="http://schemas.openxmlformats.org/officeDocument/2006/relationships/slideLayout" Target="../slideLayouts/slideLayout13.xml"/><Relationship Id="rId8"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4EEEE"/>
        </a:solidFill>
      </p:bgPr>
    </p:bg>
    <p:spTree>
      <p:nvGrpSpPr>
        <p:cNvPr id="5" name="Shape 5"/>
        <p:cNvGrpSpPr/>
        <p:nvPr/>
      </p:nvGrpSpPr>
      <p:grpSpPr>
        <a:xfrm>
          <a:off x="0" y="0"/>
          <a:ext cx="0" cy="0"/>
          <a:chOff x="0" y="0"/>
          <a:chExt cx="0" cy="0"/>
        </a:xfrm>
      </p:grpSpPr>
      <p:sp>
        <p:nvSpPr>
          <p:cNvPr id="6" name="Google Shape;6;p5"/>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marR="0" rtl="0" algn="l">
              <a:lnSpc>
                <a:spcPct val="130000"/>
              </a:lnSpc>
              <a:spcBef>
                <a:spcPts val="0"/>
              </a:spcBef>
              <a:spcAft>
                <a:spcPts val="0"/>
              </a:spcAft>
              <a:buSzPts val="3600"/>
              <a:buFont typeface="Century Gothic"/>
              <a:buNone/>
              <a:defRPr b="1" i="0" sz="3600" u="none" cap="none" strike="noStrike">
                <a:latin typeface="Century Gothic"/>
                <a:ea typeface="Century Gothic"/>
                <a:cs typeface="Century Gothic"/>
                <a:sym typeface="Century Gothic"/>
              </a:defRPr>
            </a:lvl1pPr>
            <a:lvl2pPr lvl="1"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2pPr>
            <a:lvl3pPr lvl="2"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3pPr>
            <a:lvl4pPr lvl="3"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4pPr>
            <a:lvl5pPr lvl="4"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5pPr>
            <a:lvl6pPr lvl="5"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6pPr>
            <a:lvl7pPr lvl="6"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7pPr>
            <a:lvl8pPr lvl="7"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8pPr>
            <a:lvl9pPr lvl="8" marR="0" rtl="0" algn="l">
              <a:lnSpc>
                <a:spcPct val="100000"/>
              </a:lnSpc>
              <a:spcBef>
                <a:spcPts val="0"/>
              </a:spcBef>
              <a:spcAft>
                <a:spcPts val="0"/>
              </a:spcAft>
              <a:buSzPts val="3600"/>
              <a:buFont typeface="Century Gothic"/>
              <a:buNone/>
              <a:defRPr i="0" sz="3600" u="none" cap="none" strike="noStrike">
                <a:latin typeface="Century Gothic"/>
                <a:ea typeface="Century Gothic"/>
                <a:cs typeface="Century Gothic"/>
                <a:sym typeface="Century Gothic"/>
              </a:defRPr>
            </a:lvl9pPr>
          </a:lstStyle>
          <a:p/>
        </p:txBody>
      </p:sp>
      <p:sp>
        <p:nvSpPr>
          <p:cNvPr id="7" name="Google Shape;7;p5"/>
          <p:cNvSpPr txBox="1"/>
          <p:nvPr>
            <p:ph idx="1" type="body"/>
          </p:nvPr>
        </p:nvSpPr>
        <p:spPr>
          <a:xfrm>
            <a:off x="1920240" y="2312276"/>
            <a:ext cx="8770571" cy="3651504"/>
          </a:xfrm>
          <a:prstGeom prst="rect">
            <a:avLst/>
          </a:prstGeom>
          <a:noFill/>
          <a:ln>
            <a:noFill/>
          </a:ln>
        </p:spPr>
        <p:txBody>
          <a:bodyPr anchorCtr="0" anchor="t" bIns="91425" lIns="109725" spcFirstLastPara="1" rIns="109725" wrap="square" tIns="109725">
            <a:normAutofit/>
          </a:bodyPr>
          <a:lstStyle>
            <a:lvl1pPr indent="-228600" lvl="0" marL="457200" marR="0" rtl="0" algn="l">
              <a:lnSpc>
                <a:spcPct val="140000"/>
              </a:lnSpc>
              <a:spcBef>
                <a:spcPts val="930"/>
              </a:spcBef>
              <a:spcAft>
                <a:spcPts val="0"/>
              </a:spcAft>
              <a:buClr>
                <a:srgbClr val="3F3F3F"/>
              </a:buClr>
              <a:buSzPts val="1800"/>
              <a:buFont typeface="Century Gothic"/>
              <a:buNone/>
              <a:defRPr i="0" sz="1800" u="none" cap="none" strike="noStrike">
                <a:solidFill>
                  <a:srgbClr val="3F3F3F"/>
                </a:solidFill>
                <a:latin typeface="Century Gothic"/>
                <a:ea typeface="Century Gothic"/>
                <a:cs typeface="Century Gothic"/>
                <a:sym typeface="Century Gothic"/>
              </a:defRPr>
            </a:lvl1pPr>
            <a:lvl2pPr indent="-228600" lvl="1" marL="914400" marR="0" rtl="0" algn="l">
              <a:lnSpc>
                <a:spcPct val="140000"/>
              </a:lnSpc>
              <a:spcBef>
                <a:spcPts val="930"/>
              </a:spcBef>
              <a:spcAft>
                <a:spcPts val="0"/>
              </a:spcAft>
              <a:buClr>
                <a:srgbClr val="3F3F3F"/>
              </a:buClr>
              <a:buSzPts val="1600"/>
              <a:buFont typeface="Century Gothic"/>
              <a:buNone/>
              <a:defRPr i="0" sz="1600" u="none" cap="none" strike="noStrike">
                <a:solidFill>
                  <a:srgbClr val="3F3F3F"/>
                </a:solidFill>
                <a:latin typeface="Century Gothic"/>
                <a:ea typeface="Century Gothic"/>
                <a:cs typeface="Century Gothic"/>
                <a:sym typeface="Century Gothic"/>
              </a:defRPr>
            </a:lvl2pPr>
            <a:lvl3pPr indent="-317500" lvl="2" marL="1371600" marR="0" rtl="0" algn="l">
              <a:lnSpc>
                <a:spcPct val="140000"/>
              </a:lnSpc>
              <a:spcBef>
                <a:spcPts val="930"/>
              </a:spcBef>
              <a:spcAft>
                <a:spcPts val="0"/>
              </a:spcAft>
              <a:buClr>
                <a:srgbClr val="3F3F3F"/>
              </a:buClr>
              <a:buSzPts val="1400"/>
              <a:buFont typeface="Century Gothic"/>
              <a:buChar char="–"/>
              <a:defRPr i="1" sz="1400" u="none" cap="none" strike="noStrike">
                <a:solidFill>
                  <a:srgbClr val="3F3F3F"/>
                </a:solidFill>
                <a:latin typeface="Century Gothic"/>
                <a:ea typeface="Century Gothic"/>
                <a:cs typeface="Century Gothic"/>
                <a:sym typeface="Century Gothic"/>
              </a:defRPr>
            </a:lvl3pPr>
            <a:lvl4pPr indent="-317500" lvl="3" marL="1828800" marR="0" rtl="0" algn="l">
              <a:lnSpc>
                <a:spcPct val="140000"/>
              </a:lnSpc>
              <a:spcBef>
                <a:spcPts val="930"/>
              </a:spcBef>
              <a:spcAft>
                <a:spcPts val="0"/>
              </a:spcAft>
              <a:buClr>
                <a:srgbClr val="3F3F3F"/>
              </a:buClr>
              <a:buSzPts val="1400"/>
              <a:buFont typeface="Century Gothic"/>
              <a:buChar char="–"/>
              <a:defRPr i="0" sz="1400" u="none" cap="none" strike="noStrike">
                <a:solidFill>
                  <a:srgbClr val="3F3F3F"/>
                </a:solidFill>
                <a:latin typeface="Century Gothic"/>
                <a:ea typeface="Century Gothic"/>
                <a:cs typeface="Century Gothic"/>
                <a:sym typeface="Century Gothic"/>
              </a:defRPr>
            </a:lvl4pPr>
            <a:lvl5pPr indent="-317500" lvl="4" marL="2286000" marR="0" rtl="0" algn="l">
              <a:lnSpc>
                <a:spcPct val="140000"/>
              </a:lnSpc>
              <a:spcBef>
                <a:spcPts val="930"/>
              </a:spcBef>
              <a:spcAft>
                <a:spcPts val="0"/>
              </a:spcAft>
              <a:buClr>
                <a:srgbClr val="3F3F3F"/>
              </a:buClr>
              <a:buSzPts val="1400"/>
              <a:buFont typeface="Century Gothic"/>
              <a:buChar char="–"/>
              <a:defRPr i="1" sz="1400" u="none" cap="none" strike="noStrike">
                <a:solidFill>
                  <a:srgbClr val="3F3F3F"/>
                </a:solidFill>
                <a:latin typeface="Century Gothic"/>
                <a:ea typeface="Century Gothic"/>
                <a:cs typeface="Century Gothic"/>
                <a:sym typeface="Century Gothic"/>
              </a:defRPr>
            </a:lvl5pPr>
            <a:lvl6pPr indent="-317500" lvl="5" marL="2743200" marR="0" rtl="0" algn="l">
              <a:lnSpc>
                <a:spcPct val="111000"/>
              </a:lnSpc>
              <a:spcBef>
                <a:spcPts val="930"/>
              </a:spcBef>
              <a:spcAft>
                <a:spcPts val="0"/>
              </a:spcAft>
              <a:buClr>
                <a:srgbClr val="188589"/>
              </a:buClr>
              <a:buSzPts val="1400"/>
              <a:buFont typeface="Century Gothic"/>
              <a:buChar char="–"/>
              <a:defRPr i="0" sz="1400" u="none" cap="none" strike="noStrike">
                <a:solidFill>
                  <a:srgbClr val="188589"/>
                </a:solidFill>
                <a:latin typeface="Century Gothic"/>
                <a:ea typeface="Century Gothic"/>
                <a:cs typeface="Century Gothic"/>
                <a:sym typeface="Century Gothic"/>
              </a:defRPr>
            </a:lvl6pPr>
            <a:lvl7pPr indent="-317500" lvl="6" marL="3200400" marR="0" rtl="0" algn="l">
              <a:lnSpc>
                <a:spcPct val="111000"/>
              </a:lnSpc>
              <a:spcBef>
                <a:spcPts val="930"/>
              </a:spcBef>
              <a:spcAft>
                <a:spcPts val="0"/>
              </a:spcAft>
              <a:buClr>
                <a:srgbClr val="188589"/>
              </a:buClr>
              <a:buSzPts val="1400"/>
              <a:buFont typeface="Century Gothic"/>
              <a:buChar char="–"/>
              <a:defRPr i="1" sz="1400" u="none" cap="none" strike="noStrike">
                <a:solidFill>
                  <a:srgbClr val="188589"/>
                </a:solidFill>
                <a:latin typeface="Century Gothic"/>
                <a:ea typeface="Century Gothic"/>
                <a:cs typeface="Century Gothic"/>
                <a:sym typeface="Century Gothic"/>
              </a:defRPr>
            </a:lvl7pPr>
            <a:lvl8pPr indent="-317500" lvl="7" marL="3657600" marR="0" rtl="0" algn="l">
              <a:lnSpc>
                <a:spcPct val="111000"/>
              </a:lnSpc>
              <a:spcBef>
                <a:spcPts val="930"/>
              </a:spcBef>
              <a:spcAft>
                <a:spcPts val="0"/>
              </a:spcAft>
              <a:buClr>
                <a:srgbClr val="188589"/>
              </a:buClr>
              <a:buSzPts val="1400"/>
              <a:buFont typeface="Century Gothic"/>
              <a:buChar char="–"/>
              <a:defRPr i="0" sz="1400" u="none" cap="none" strike="noStrike">
                <a:solidFill>
                  <a:srgbClr val="188589"/>
                </a:solidFill>
                <a:latin typeface="Century Gothic"/>
                <a:ea typeface="Century Gothic"/>
                <a:cs typeface="Century Gothic"/>
                <a:sym typeface="Century Gothic"/>
              </a:defRPr>
            </a:lvl8pPr>
            <a:lvl9pPr indent="-317500" lvl="8" marL="4114800" marR="0" rtl="0" algn="l">
              <a:lnSpc>
                <a:spcPct val="111000"/>
              </a:lnSpc>
              <a:spcBef>
                <a:spcPts val="930"/>
              </a:spcBef>
              <a:spcAft>
                <a:spcPts val="0"/>
              </a:spcAft>
              <a:buClr>
                <a:srgbClr val="188589"/>
              </a:buClr>
              <a:buSzPts val="1400"/>
              <a:buFont typeface="Century Gothic"/>
              <a:buChar char="–"/>
              <a:defRPr i="1" sz="1400" u="none" cap="none" strike="noStrike">
                <a:solidFill>
                  <a:srgbClr val="188589"/>
                </a:solidFill>
                <a:latin typeface="Century Gothic"/>
                <a:ea typeface="Century Gothic"/>
                <a:cs typeface="Century Gothic"/>
                <a:sym typeface="Century Gothic"/>
              </a:defRPr>
            </a:lvl9pPr>
          </a:lstStyle>
          <a:p/>
        </p:txBody>
      </p:sp>
      <p:cxnSp>
        <p:nvCxnSpPr>
          <p:cNvPr id="8" name="Google Shape;8;p5" title="Rule Line"/>
          <p:cNvCxnSpPr/>
          <p:nvPr/>
        </p:nvCxnSpPr>
        <p:spPr>
          <a:xfrm>
            <a:off x="1920240" y="2176009"/>
            <a:ext cx="8770571" cy="0"/>
          </a:xfrm>
          <a:prstGeom prst="straightConnector1">
            <a:avLst/>
          </a:prstGeom>
          <a:noFill/>
          <a:ln cap="flat" cmpd="sng" w="25400">
            <a:solidFill>
              <a:srgbClr val="7F7F7F"/>
            </a:solidFill>
            <a:prstDash val="solid"/>
            <a:round/>
            <a:headEnd len="sm" w="sm" type="none"/>
            <a:tailEnd len="sm" w="sm" type="none"/>
          </a:ln>
        </p:spPr>
      </p:cxnSp>
      <p:pic>
        <p:nvPicPr>
          <p:cNvPr id="9" name="Google Shape;9;p5"/>
          <p:cNvPicPr preferRelativeResize="0"/>
          <p:nvPr/>
        </p:nvPicPr>
        <p:blipFill rotWithShape="1">
          <a:blip r:embed="rId1">
            <a:alphaModFix/>
          </a:blip>
          <a:srcRect b="0" l="0" r="0" t="0"/>
          <a:stretch/>
        </p:blipFill>
        <p:spPr>
          <a:xfrm>
            <a:off x="108675" y="105501"/>
            <a:ext cx="2224649" cy="59175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4EEEE"/>
        </a:solidFill>
      </p:bgPr>
    </p:bg>
    <p:spTree>
      <p:nvGrpSpPr>
        <p:cNvPr id="48" name="Shape 48"/>
        <p:cNvGrpSpPr/>
        <p:nvPr/>
      </p:nvGrpSpPr>
      <p:grpSpPr>
        <a:xfrm>
          <a:off x="0" y="0"/>
          <a:ext cx="0" cy="0"/>
          <a:chOff x="0" y="0"/>
          <a:chExt cx="0" cy="0"/>
        </a:xfrm>
      </p:grpSpPr>
      <p:sp>
        <p:nvSpPr>
          <p:cNvPr id="49" name="Google Shape;49;g1070dded1ca_0_73"/>
          <p:cNvSpPr txBox="1"/>
          <p:nvPr>
            <p:ph type="title"/>
          </p:nvPr>
        </p:nvSpPr>
        <p:spPr>
          <a:xfrm>
            <a:off x="1920240" y="451095"/>
            <a:ext cx="8770500" cy="1345200"/>
          </a:xfrm>
          <a:prstGeom prst="rect">
            <a:avLst/>
          </a:prstGeom>
          <a:noFill/>
          <a:ln>
            <a:noFill/>
          </a:ln>
        </p:spPr>
        <p:txBody>
          <a:bodyPr anchorCtr="0" anchor="b" bIns="91425" lIns="109725" spcFirstLastPara="1" rIns="109725" wrap="square" tIns="109725">
            <a:normAutofit/>
          </a:bodyPr>
          <a:lstStyle>
            <a:lvl1pPr lvl="0" marR="0" rtl="0" algn="l">
              <a:lnSpc>
                <a:spcPct val="130000"/>
              </a:lnSpc>
              <a:spcBef>
                <a:spcPts val="0"/>
              </a:spcBef>
              <a:spcAft>
                <a:spcPts val="0"/>
              </a:spcAft>
              <a:buClr>
                <a:srgbClr val="000000"/>
              </a:buClr>
              <a:buSzPts val="3600"/>
              <a:buFont typeface="Century Gothic"/>
              <a:buNone/>
              <a:defRPr b="1" i="0" sz="3600" u="none" cap="none" strike="noStrike">
                <a:solidFill>
                  <a:srgbClr val="000000"/>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3600"/>
              <a:buFont typeface="Century Gothic"/>
              <a:buNone/>
              <a:defRPr b="0" i="0" sz="3600" u="none" cap="none" strike="noStrike">
                <a:solidFill>
                  <a:srgbClr val="000000"/>
                </a:solidFill>
                <a:latin typeface="Century Gothic"/>
                <a:ea typeface="Century Gothic"/>
                <a:cs typeface="Century Gothic"/>
                <a:sym typeface="Century Gothic"/>
              </a:defRPr>
            </a:lvl9pPr>
          </a:lstStyle>
          <a:p/>
        </p:txBody>
      </p:sp>
      <p:sp>
        <p:nvSpPr>
          <p:cNvPr id="50" name="Google Shape;50;g1070dded1ca_0_73"/>
          <p:cNvSpPr txBox="1"/>
          <p:nvPr>
            <p:ph idx="1" type="body"/>
          </p:nvPr>
        </p:nvSpPr>
        <p:spPr>
          <a:xfrm>
            <a:off x="1920240" y="2312276"/>
            <a:ext cx="8770500" cy="3651600"/>
          </a:xfrm>
          <a:prstGeom prst="rect">
            <a:avLst/>
          </a:prstGeom>
          <a:noFill/>
          <a:ln>
            <a:noFill/>
          </a:ln>
        </p:spPr>
        <p:txBody>
          <a:bodyPr anchorCtr="0" anchor="t" bIns="91425" lIns="109725" spcFirstLastPara="1" rIns="109725" wrap="square" tIns="109725">
            <a:normAutofit/>
          </a:bodyPr>
          <a:lstStyle>
            <a:lvl1pPr indent="-228600" lvl="0" marL="457200" marR="0" rtl="0" algn="l">
              <a:lnSpc>
                <a:spcPct val="140000"/>
              </a:lnSpc>
              <a:spcBef>
                <a:spcPts val="930"/>
              </a:spcBef>
              <a:spcAft>
                <a:spcPts val="0"/>
              </a:spcAft>
              <a:buClr>
                <a:srgbClr val="3F3F3F"/>
              </a:buClr>
              <a:buSzPts val="1800"/>
              <a:buFont typeface="Century Gothic"/>
              <a:buNone/>
              <a:defRPr b="0" i="0" sz="1800" u="none" cap="none" strike="noStrike">
                <a:solidFill>
                  <a:srgbClr val="3F3F3F"/>
                </a:solidFill>
                <a:latin typeface="Century Gothic"/>
                <a:ea typeface="Century Gothic"/>
                <a:cs typeface="Century Gothic"/>
                <a:sym typeface="Century Gothic"/>
              </a:defRPr>
            </a:lvl1pPr>
            <a:lvl2pPr indent="-228600" lvl="1" marL="914400" marR="0" rtl="0" algn="l">
              <a:lnSpc>
                <a:spcPct val="140000"/>
              </a:lnSpc>
              <a:spcBef>
                <a:spcPts val="930"/>
              </a:spcBef>
              <a:spcAft>
                <a:spcPts val="0"/>
              </a:spcAft>
              <a:buClr>
                <a:srgbClr val="3F3F3F"/>
              </a:buClr>
              <a:buSzPts val="1600"/>
              <a:buFont typeface="Century Gothic"/>
              <a:buNone/>
              <a:defRPr b="0" i="0" sz="1600" u="none" cap="none" strike="noStrike">
                <a:solidFill>
                  <a:srgbClr val="3F3F3F"/>
                </a:solidFill>
                <a:latin typeface="Century Gothic"/>
                <a:ea typeface="Century Gothic"/>
                <a:cs typeface="Century Gothic"/>
                <a:sym typeface="Century Gothic"/>
              </a:defRPr>
            </a:lvl2pPr>
            <a:lvl3pPr indent="-317500" lvl="2" marL="1371600" marR="0" rtl="0" algn="l">
              <a:lnSpc>
                <a:spcPct val="140000"/>
              </a:lnSpc>
              <a:spcBef>
                <a:spcPts val="930"/>
              </a:spcBef>
              <a:spcAft>
                <a:spcPts val="0"/>
              </a:spcAft>
              <a:buClr>
                <a:srgbClr val="3F3F3F"/>
              </a:buClr>
              <a:buSzPts val="1400"/>
              <a:buFont typeface="Century Gothic"/>
              <a:buChar char="–"/>
              <a:defRPr b="0" i="1" sz="1400" u="none" cap="none" strike="noStrike">
                <a:solidFill>
                  <a:srgbClr val="3F3F3F"/>
                </a:solidFill>
                <a:latin typeface="Century Gothic"/>
                <a:ea typeface="Century Gothic"/>
                <a:cs typeface="Century Gothic"/>
                <a:sym typeface="Century Gothic"/>
              </a:defRPr>
            </a:lvl3pPr>
            <a:lvl4pPr indent="-317500" lvl="3" marL="1828800" marR="0" rtl="0" algn="l">
              <a:lnSpc>
                <a:spcPct val="140000"/>
              </a:lnSpc>
              <a:spcBef>
                <a:spcPts val="930"/>
              </a:spcBef>
              <a:spcAft>
                <a:spcPts val="0"/>
              </a:spcAft>
              <a:buClr>
                <a:srgbClr val="3F3F3F"/>
              </a:buClr>
              <a:buSzPts val="1400"/>
              <a:buFont typeface="Century Gothic"/>
              <a:buChar char="–"/>
              <a:defRPr b="0" i="0" sz="1400" u="none" cap="none" strike="noStrike">
                <a:solidFill>
                  <a:srgbClr val="3F3F3F"/>
                </a:solidFill>
                <a:latin typeface="Century Gothic"/>
                <a:ea typeface="Century Gothic"/>
                <a:cs typeface="Century Gothic"/>
                <a:sym typeface="Century Gothic"/>
              </a:defRPr>
            </a:lvl4pPr>
            <a:lvl5pPr indent="-317500" lvl="4" marL="2286000" marR="0" rtl="0" algn="l">
              <a:lnSpc>
                <a:spcPct val="140000"/>
              </a:lnSpc>
              <a:spcBef>
                <a:spcPts val="930"/>
              </a:spcBef>
              <a:spcAft>
                <a:spcPts val="0"/>
              </a:spcAft>
              <a:buClr>
                <a:srgbClr val="3F3F3F"/>
              </a:buClr>
              <a:buSzPts val="1400"/>
              <a:buFont typeface="Century Gothic"/>
              <a:buChar char="–"/>
              <a:defRPr b="0" i="1" sz="1400" u="none" cap="none" strike="noStrike">
                <a:solidFill>
                  <a:srgbClr val="3F3F3F"/>
                </a:solidFill>
                <a:latin typeface="Century Gothic"/>
                <a:ea typeface="Century Gothic"/>
                <a:cs typeface="Century Gothic"/>
                <a:sym typeface="Century Gothic"/>
              </a:defRPr>
            </a:lvl5pPr>
            <a:lvl6pPr indent="-317500" lvl="5" marL="2743200" marR="0" rtl="0" algn="l">
              <a:lnSpc>
                <a:spcPct val="111000"/>
              </a:lnSpc>
              <a:spcBef>
                <a:spcPts val="930"/>
              </a:spcBef>
              <a:spcAft>
                <a:spcPts val="0"/>
              </a:spcAft>
              <a:buClr>
                <a:srgbClr val="188589"/>
              </a:buClr>
              <a:buSzPts val="1400"/>
              <a:buFont typeface="Century Gothic"/>
              <a:buChar char="–"/>
              <a:defRPr b="0" i="0" sz="1400" u="none" cap="none" strike="noStrike">
                <a:solidFill>
                  <a:srgbClr val="188589"/>
                </a:solidFill>
                <a:latin typeface="Century Gothic"/>
                <a:ea typeface="Century Gothic"/>
                <a:cs typeface="Century Gothic"/>
                <a:sym typeface="Century Gothic"/>
              </a:defRPr>
            </a:lvl6pPr>
            <a:lvl7pPr indent="-317500" lvl="6" marL="3200400" marR="0" rtl="0" algn="l">
              <a:lnSpc>
                <a:spcPct val="111000"/>
              </a:lnSpc>
              <a:spcBef>
                <a:spcPts val="930"/>
              </a:spcBef>
              <a:spcAft>
                <a:spcPts val="0"/>
              </a:spcAft>
              <a:buClr>
                <a:srgbClr val="188589"/>
              </a:buClr>
              <a:buSzPts val="1400"/>
              <a:buFont typeface="Century Gothic"/>
              <a:buChar char="–"/>
              <a:defRPr b="0" i="1" sz="1400" u="none" cap="none" strike="noStrike">
                <a:solidFill>
                  <a:srgbClr val="188589"/>
                </a:solidFill>
                <a:latin typeface="Century Gothic"/>
                <a:ea typeface="Century Gothic"/>
                <a:cs typeface="Century Gothic"/>
                <a:sym typeface="Century Gothic"/>
              </a:defRPr>
            </a:lvl7pPr>
            <a:lvl8pPr indent="-317500" lvl="7" marL="3657600" marR="0" rtl="0" algn="l">
              <a:lnSpc>
                <a:spcPct val="111000"/>
              </a:lnSpc>
              <a:spcBef>
                <a:spcPts val="930"/>
              </a:spcBef>
              <a:spcAft>
                <a:spcPts val="0"/>
              </a:spcAft>
              <a:buClr>
                <a:srgbClr val="188589"/>
              </a:buClr>
              <a:buSzPts val="1400"/>
              <a:buFont typeface="Century Gothic"/>
              <a:buChar char="–"/>
              <a:defRPr b="0" i="0" sz="1400" u="none" cap="none" strike="noStrike">
                <a:solidFill>
                  <a:srgbClr val="188589"/>
                </a:solidFill>
                <a:latin typeface="Century Gothic"/>
                <a:ea typeface="Century Gothic"/>
                <a:cs typeface="Century Gothic"/>
                <a:sym typeface="Century Gothic"/>
              </a:defRPr>
            </a:lvl8pPr>
            <a:lvl9pPr indent="-317500" lvl="8" marL="4114800" marR="0" rtl="0" algn="l">
              <a:lnSpc>
                <a:spcPct val="111000"/>
              </a:lnSpc>
              <a:spcBef>
                <a:spcPts val="930"/>
              </a:spcBef>
              <a:spcAft>
                <a:spcPts val="0"/>
              </a:spcAft>
              <a:buClr>
                <a:srgbClr val="188589"/>
              </a:buClr>
              <a:buSzPts val="1400"/>
              <a:buFont typeface="Century Gothic"/>
              <a:buChar char="–"/>
              <a:defRPr b="0" i="1" sz="1400" u="none" cap="none" strike="noStrike">
                <a:solidFill>
                  <a:srgbClr val="188589"/>
                </a:solidFill>
                <a:latin typeface="Century Gothic"/>
                <a:ea typeface="Century Gothic"/>
                <a:cs typeface="Century Gothic"/>
                <a:sym typeface="Century Gothic"/>
              </a:defRPr>
            </a:lvl9pPr>
          </a:lstStyle>
          <a:p/>
        </p:txBody>
      </p:sp>
      <p:cxnSp>
        <p:nvCxnSpPr>
          <p:cNvPr id="51" name="Google Shape;51;g1070dded1ca_0_73" title="Rule Line"/>
          <p:cNvCxnSpPr/>
          <p:nvPr/>
        </p:nvCxnSpPr>
        <p:spPr>
          <a:xfrm>
            <a:off x="1920240" y="2176009"/>
            <a:ext cx="8770500" cy="0"/>
          </a:xfrm>
          <a:prstGeom prst="straightConnector1">
            <a:avLst/>
          </a:prstGeom>
          <a:noFill/>
          <a:ln cap="flat" cmpd="sng" w="25400">
            <a:solidFill>
              <a:srgbClr val="7F7F7F"/>
            </a:solidFill>
            <a:prstDash val="solid"/>
            <a:round/>
            <a:headEnd len="sm" w="sm" type="none"/>
            <a:tailEnd len="sm" w="sm" type="none"/>
          </a:ln>
        </p:spPr>
      </p:cxnSp>
      <p:pic>
        <p:nvPicPr>
          <p:cNvPr id="52" name="Google Shape;52;g1070dded1ca_0_73"/>
          <p:cNvPicPr preferRelativeResize="0"/>
          <p:nvPr/>
        </p:nvPicPr>
        <p:blipFill rotWithShape="1">
          <a:blip r:embed="rId1">
            <a:alphaModFix/>
          </a:blip>
          <a:srcRect b="0" l="0" r="0" t="0"/>
          <a:stretch/>
        </p:blipFill>
        <p:spPr>
          <a:xfrm>
            <a:off x="108675" y="105501"/>
            <a:ext cx="2224649" cy="591750"/>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53" r:id="rId2"/>
    <p:sldLayoutId id="2147483654" r:id="rId3"/>
    <p:sldLayoutId id="2147483655"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4EEEE"/>
        </a:solidFill>
      </p:bgPr>
    </p:bg>
    <p:spTree>
      <p:nvGrpSpPr>
        <p:cNvPr id="91" name="Shape 91"/>
        <p:cNvGrpSpPr/>
        <p:nvPr/>
      </p:nvGrpSpPr>
      <p:grpSpPr>
        <a:xfrm>
          <a:off x="0" y="0"/>
          <a:ext cx="0" cy="0"/>
          <a:chOff x="0" y="0"/>
          <a:chExt cx="0" cy="0"/>
        </a:xfrm>
      </p:grpSpPr>
      <p:sp>
        <p:nvSpPr>
          <p:cNvPr id="92" name="Google Shape;92;g1070dded1ca_0_450"/>
          <p:cNvSpPr txBox="1"/>
          <p:nvPr>
            <p:ph type="title"/>
          </p:nvPr>
        </p:nvSpPr>
        <p:spPr>
          <a:xfrm>
            <a:off x="1920240" y="442220"/>
            <a:ext cx="8770500" cy="1345200"/>
          </a:xfrm>
          <a:prstGeom prst="rect">
            <a:avLst/>
          </a:prstGeom>
          <a:noFill/>
          <a:ln>
            <a:noFill/>
          </a:ln>
        </p:spPr>
        <p:txBody>
          <a:bodyPr anchorCtr="0" anchor="b" bIns="91425" lIns="109725" spcFirstLastPara="1" rIns="109725" wrap="square" tIns="109725">
            <a:normAutofit/>
          </a:bodyPr>
          <a:lstStyle>
            <a:lvl1pPr lvl="0" marR="0" rtl="0" algn="l">
              <a:lnSpc>
                <a:spcPct val="130000"/>
              </a:lnSpc>
              <a:spcBef>
                <a:spcPts val="0"/>
              </a:spcBef>
              <a:spcAft>
                <a:spcPts val="0"/>
              </a:spcAft>
              <a:buClr>
                <a:srgbClr val="3F3F3F"/>
              </a:buClr>
              <a:buSzPts val="3200"/>
              <a:buFont typeface="Meiryo"/>
              <a:buNone/>
              <a:defRPr b="1" i="0" sz="3200" u="none" cap="none" strike="noStrike">
                <a:solidFill>
                  <a:srgbClr val="3F3F3F"/>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93" name="Google Shape;93;g1070dded1ca_0_450"/>
          <p:cNvSpPr txBox="1"/>
          <p:nvPr>
            <p:ph idx="1" type="body"/>
          </p:nvPr>
        </p:nvSpPr>
        <p:spPr>
          <a:xfrm>
            <a:off x="1920240" y="2312276"/>
            <a:ext cx="8770500" cy="3651600"/>
          </a:xfrm>
          <a:prstGeom prst="rect">
            <a:avLst/>
          </a:prstGeom>
          <a:noFill/>
          <a:ln>
            <a:noFill/>
          </a:ln>
        </p:spPr>
        <p:txBody>
          <a:bodyPr anchorCtr="0" anchor="t" bIns="91425" lIns="109725" spcFirstLastPara="1" rIns="109725" wrap="square" tIns="109725">
            <a:normAutofit/>
          </a:bodyPr>
          <a:lstStyle>
            <a:lvl1pPr indent="-228600" lvl="0" marL="457200" marR="0" rtl="0" algn="l">
              <a:lnSpc>
                <a:spcPct val="140000"/>
              </a:lnSpc>
              <a:spcBef>
                <a:spcPts val="930"/>
              </a:spcBef>
              <a:spcAft>
                <a:spcPts val="0"/>
              </a:spcAft>
              <a:buClr>
                <a:srgbClr val="3F3F3F"/>
              </a:buClr>
              <a:buSzPts val="1800"/>
              <a:buFont typeface="Arial"/>
              <a:buNone/>
              <a:defRPr b="0" i="0" sz="1800" u="none" cap="none" strike="noStrike">
                <a:solidFill>
                  <a:srgbClr val="3F3F3F"/>
                </a:solidFill>
                <a:latin typeface="Meiryo"/>
                <a:ea typeface="Meiryo"/>
                <a:cs typeface="Meiryo"/>
                <a:sym typeface="Meiryo"/>
              </a:defRPr>
            </a:lvl1pPr>
            <a:lvl2pPr indent="-228600" lvl="1" marL="914400" marR="0" rtl="0" algn="l">
              <a:lnSpc>
                <a:spcPct val="140000"/>
              </a:lnSpc>
              <a:spcBef>
                <a:spcPts val="930"/>
              </a:spcBef>
              <a:spcAft>
                <a:spcPts val="0"/>
              </a:spcAft>
              <a:buClr>
                <a:srgbClr val="3F3F3F"/>
              </a:buClr>
              <a:buSzPts val="1600"/>
              <a:buFont typeface="Arial"/>
              <a:buNone/>
              <a:defRPr b="0" i="0" sz="1600" u="none" cap="none" strike="noStrike">
                <a:solidFill>
                  <a:srgbClr val="3F3F3F"/>
                </a:solidFill>
                <a:latin typeface="Meiryo"/>
                <a:ea typeface="Meiryo"/>
                <a:cs typeface="Meiryo"/>
                <a:sym typeface="Meiryo"/>
              </a:defRPr>
            </a:lvl2pPr>
            <a:lvl3pPr indent="-317500" lvl="2" marL="1371600" marR="0" rtl="0" algn="l">
              <a:lnSpc>
                <a:spcPct val="140000"/>
              </a:lnSpc>
              <a:spcBef>
                <a:spcPts val="930"/>
              </a:spcBef>
              <a:spcAft>
                <a:spcPts val="0"/>
              </a:spcAft>
              <a:buClr>
                <a:srgbClr val="3F3F3F"/>
              </a:buClr>
              <a:buSzPts val="1400"/>
              <a:buFont typeface="Arial"/>
              <a:buChar char="–"/>
              <a:defRPr b="0" i="1" sz="1400" u="none" cap="none" strike="noStrike">
                <a:solidFill>
                  <a:srgbClr val="3F3F3F"/>
                </a:solidFill>
                <a:latin typeface="Meiryo"/>
                <a:ea typeface="Meiryo"/>
                <a:cs typeface="Meiryo"/>
                <a:sym typeface="Meiryo"/>
              </a:defRPr>
            </a:lvl3pPr>
            <a:lvl4pPr indent="-317500" lvl="3" marL="1828800" marR="0" rtl="0" algn="l">
              <a:lnSpc>
                <a:spcPct val="140000"/>
              </a:lnSpc>
              <a:spcBef>
                <a:spcPts val="930"/>
              </a:spcBef>
              <a:spcAft>
                <a:spcPts val="0"/>
              </a:spcAft>
              <a:buClr>
                <a:srgbClr val="3F3F3F"/>
              </a:buClr>
              <a:buSzPts val="1400"/>
              <a:buFont typeface="Arial"/>
              <a:buChar char="–"/>
              <a:defRPr b="0" i="0" sz="1400" u="none" cap="none" strike="noStrike">
                <a:solidFill>
                  <a:srgbClr val="3F3F3F"/>
                </a:solidFill>
                <a:latin typeface="Meiryo"/>
                <a:ea typeface="Meiryo"/>
                <a:cs typeface="Meiryo"/>
                <a:sym typeface="Meiryo"/>
              </a:defRPr>
            </a:lvl4pPr>
            <a:lvl5pPr indent="-317500" lvl="4" marL="2286000" marR="0" rtl="0" algn="l">
              <a:lnSpc>
                <a:spcPct val="140000"/>
              </a:lnSpc>
              <a:spcBef>
                <a:spcPts val="930"/>
              </a:spcBef>
              <a:spcAft>
                <a:spcPts val="0"/>
              </a:spcAft>
              <a:buClr>
                <a:srgbClr val="3F3F3F"/>
              </a:buClr>
              <a:buSzPts val="1400"/>
              <a:buFont typeface="Arial"/>
              <a:buChar char="–"/>
              <a:defRPr b="0" i="1" sz="1400" u="none" cap="none" strike="noStrike">
                <a:solidFill>
                  <a:srgbClr val="3F3F3F"/>
                </a:solidFill>
                <a:latin typeface="Meiryo"/>
                <a:ea typeface="Meiryo"/>
                <a:cs typeface="Meiryo"/>
                <a:sym typeface="Meiryo"/>
              </a:defRPr>
            </a:lvl5pPr>
            <a:lvl6pPr indent="-317500" lvl="5" marL="2743200" marR="0" rtl="0" algn="l">
              <a:lnSpc>
                <a:spcPct val="111000"/>
              </a:lnSpc>
              <a:spcBef>
                <a:spcPts val="930"/>
              </a:spcBef>
              <a:spcAft>
                <a:spcPts val="0"/>
              </a:spcAft>
              <a:buClr>
                <a:srgbClr val="188589"/>
              </a:buClr>
              <a:buSzPts val="1400"/>
              <a:buFont typeface="Arial"/>
              <a:buChar char="–"/>
              <a:defRPr b="0" i="0" sz="1400" u="none" cap="none" strike="noStrike">
                <a:solidFill>
                  <a:srgbClr val="188589"/>
                </a:solidFill>
                <a:latin typeface="Meiryo"/>
                <a:ea typeface="Meiryo"/>
                <a:cs typeface="Meiryo"/>
                <a:sym typeface="Meiryo"/>
              </a:defRPr>
            </a:lvl6pPr>
            <a:lvl7pPr indent="-317500" lvl="6" marL="3200400" marR="0" rtl="0" algn="l">
              <a:lnSpc>
                <a:spcPct val="111000"/>
              </a:lnSpc>
              <a:spcBef>
                <a:spcPts val="930"/>
              </a:spcBef>
              <a:spcAft>
                <a:spcPts val="0"/>
              </a:spcAft>
              <a:buClr>
                <a:srgbClr val="188589"/>
              </a:buClr>
              <a:buSzPts val="1400"/>
              <a:buFont typeface="Arial"/>
              <a:buChar char="–"/>
              <a:defRPr b="0" i="1" sz="1400" u="none" cap="none" strike="noStrike">
                <a:solidFill>
                  <a:srgbClr val="188589"/>
                </a:solidFill>
                <a:latin typeface="Meiryo"/>
                <a:ea typeface="Meiryo"/>
                <a:cs typeface="Meiryo"/>
                <a:sym typeface="Meiryo"/>
              </a:defRPr>
            </a:lvl7pPr>
            <a:lvl8pPr indent="-317500" lvl="7" marL="3657600" marR="0" rtl="0" algn="l">
              <a:lnSpc>
                <a:spcPct val="111000"/>
              </a:lnSpc>
              <a:spcBef>
                <a:spcPts val="930"/>
              </a:spcBef>
              <a:spcAft>
                <a:spcPts val="0"/>
              </a:spcAft>
              <a:buClr>
                <a:srgbClr val="188589"/>
              </a:buClr>
              <a:buSzPts val="1400"/>
              <a:buFont typeface="Arial"/>
              <a:buChar char="–"/>
              <a:defRPr b="0" i="0" sz="1400" u="none" cap="none" strike="noStrike">
                <a:solidFill>
                  <a:srgbClr val="188589"/>
                </a:solidFill>
                <a:latin typeface="Meiryo"/>
                <a:ea typeface="Meiryo"/>
                <a:cs typeface="Meiryo"/>
                <a:sym typeface="Meiryo"/>
              </a:defRPr>
            </a:lvl8pPr>
            <a:lvl9pPr indent="-317500" lvl="8" marL="4114800" marR="0" rtl="0" algn="l">
              <a:lnSpc>
                <a:spcPct val="111000"/>
              </a:lnSpc>
              <a:spcBef>
                <a:spcPts val="930"/>
              </a:spcBef>
              <a:spcAft>
                <a:spcPts val="0"/>
              </a:spcAft>
              <a:buClr>
                <a:srgbClr val="188589"/>
              </a:buClr>
              <a:buSzPts val="1400"/>
              <a:buFont typeface="Arial"/>
              <a:buChar char="–"/>
              <a:defRPr b="0" i="1" sz="1400" u="none" cap="none" strike="noStrike">
                <a:solidFill>
                  <a:srgbClr val="188589"/>
                </a:solidFill>
                <a:latin typeface="Meiryo"/>
                <a:ea typeface="Meiryo"/>
                <a:cs typeface="Meiryo"/>
                <a:sym typeface="Meiryo"/>
              </a:defRPr>
            </a:lvl9pPr>
          </a:lstStyle>
          <a:p/>
        </p:txBody>
      </p:sp>
      <p:sp>
        <p:nvSpPr>
          <p:cNvPr id="94" name="Google Shape;94;g1070dded1ca_0_450"/>
          <p:cNvSpPr txBox="1"/>
          <p:nvPr>
            <p:ph idx="10" type="dt"/>
          </p:nvPr>
        </p:nvSpPr>
        <p:spPr>
          <a:xfrm>
            <a:off x="7850727" y="6170491"/>
            <a:ext cx="2840100" cy="457200"/>
          </a:xfrm>
          <a:prstGeom prst="rect">
            <a:avLst/>
          </a:prstGeom>
          <a:noFill/>
          <a:ln>
            <a:noFill/>
          </a:ln>
        </p:spPr>
        <p:txBody>
          <a:bodyPr anchorCtr="0" anchor="ctr" bIns="91425" lIns="109725" spcFirstLastPara="1" rIns="109725" wrap="square" tIns="109725">
            <a:noAutofit/>
          </a:bodyPr>
          <a:lstStyle>
            <a:lvl1pPr lvl="0" marR="0" rtl="0" algn="r">
              <a:lnSpc>
                <a:spcPct val="100000"/>
              </a:lnSpc>
              <a:spcBef>
                <a:spcPts val="0"/>
              </a:spcBef>
              <a:spcAft>
                <a:spcPts val="0"/>
              </a:spcAft>
              <a:buClr>
                <a:srgbClr val="000000"/>
              </a:buClr>
              <a:buSzPts val="1400"/>
              <a:buFont typeface="Arial"/>
              <a:buNone/>
              <a:defRPr b="0" i="0" sz="1100" u="none" cap="none" strike="noStrike">
                <a:solidFill>
                  <a:srgbClr val="3F3F3F"/>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9pPr>
          </a:lstStyle>
          <a:p/>
        </p:txBody>
      </p:sp>
      <p:sp>
        <p:nvSpPr>
          <p:cNvPr id="95" name="Google Shape;95;g1070dded1ca_0_450"/>
          <p:cNvSpPr txBox="1"/>
          <p:nvPr>
            <p:ph idx="11" type="ftr"/>
          </p:nvPr>
        </p:nvSpPr>
        <p:spPr>
          <a:xfrm>
            <a:off x="1920240" y="6170490"/>
            <a:ext cx="5667300" cy="457200"/>
          </a:xfrm>
          <a:prstGeom prst="rect">
            <a:avLst/>
          </a:prstGeom>
          <a:noFill/>
          <a:ln>
            <a:noFill/>
          </a:ln>
        </p:spPr>
        <p:txBody>
          <a:bodyPr anchorCtr="0" anchor="ctr" bIns="91425" lIns="109725" spcFirstLastPara="1" rIns="109725" wrap="square" tIns="109725">
            <a:noAutofit/>
          </a:bodyPr>
          <a:lstStyle>
            <a:lvl1pPr lvl="0" marR="0" rtl="0" algn="l">
              <a:lnSpc>
                <a:spcPct val="100000"/>
              </a:lnSpc>
              <a:spcBef>
                <a:spcPts val="0"/>
              </a:spcBef>
              <a:spcAft>
                <a:spcPts val="0"/>
              </a:spcAft>
              <a:buClr>
                <a:srgbClr val="000000"/>
              </a:buClr>
              <a:buSzPts val="1400"/>
              <a:buFont typeface="Arial"/>
              <a:buNone/>
              <a:defRPr b="0" i="0" sz="1100" u="none" cap="none" strike="noStrike">
                <a:solidFill>
                  <a:srgbClr val="3F3F3F"/>
                </a:solidFill>
                <a:latin typeface="Meiryo"/>
                <a:ea typeface="Meiryo"/>
                <a:cs typeface="Meiryo"/>
                <a:sym typeface="Meiryo"/>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Meiryo"/>
                <a:ea typeface="Meiryo"/>
                <a:cs typeface="Meiryo"/>
                <a:sym typeface="Meiryo"/>
              </a:defRPr>
            </a:lvl9pPr>
          </a:lstStyle>
          <a:p/>
        </p:txBody>
      </p:sp>
      <p:sp>
        <p:nvSpPr>
          <p:cNvPr id="96" name="Google Shape;96;g1070dded1ca_0_450"/>
          <p:cNvSpPr txBox="1"/>
          <p:nvPr>
            <p:ph idx="12" type="sldNum"/>
          </p:nvPr>
        </p:nvSpPr>
        <p:spPr>
          <a:xfrm>
            <a:off x="10853744" y="6170490"/>
            <a:ext cx="1188600" cy="457200"/>
          </a:xfrm>
          <a:prstGeom prst="rect">
            <a:avLst/>
          </a:prstGeom>
          <a:noFill/>
          <a:ln>
            <a:noFill/>
          </a:ln>
        </p:spPr>
        <p:txBody>
          <a:bodyPr anchorCtr="0" anchor="b" bIns="91425" lIns="109725" spcFirstLastPara="1" rIns="109725" wrap="square" tIns="109725">
            <a:noAutofit/>
          </a:bodyPr>
          <a:lstStyle>
            <a:lvl1pPr indent="0" lvl="0"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1pPr>
            <a:lvl2pPr indent="0" lvl="1"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2pPr>
            <a:lvl3pPr indent="0" lvl="2"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3pPr>
            <a:lvl4pPr indent="0" lvl="3"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4pPr>
            <a:lvl5pPr indent="0" lvl="4"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5pPr>
            <a:lvl6pPr indent="0" lvl="5"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6pPr>
            <a:lvl7pPr indent="0" lvl="6"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7pPr>
            <a:lvl8pPr indent="0" lvl="7"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8pPr>
            <a:lvl9pPr indent="0" lvl="8" marL="0" marR="0" rtl="0" algn="l">
              <a:lnSpc>
                <a:spcPct val="100000"/>
              </a:lnSpc>
              <a:spcBef>
                <a:spcPts val="0"/>
              </a:spcBef>
              <a:spcAft>
                <a:spcPts val="0"/>
              </a:spcAft>
              <a:buClr>
                <a:srgbClr val="000000"/>
              </a:buClr>
              <a:buSzPts val="1600"/>
              <a:buFont typeface="Arial"/>
              <a:buNone/>
              <a:defRPr b="1" i="0" sz="1600" u="none" cap="none" strike="noStrike">
                <a:solidFill>
                  <a:srgbClr val="3F3F3F"/>
                </a:solidFill>
                <a:latin typeface="Meiryo"/>
                <a:ea typeface="Meiryo"/>
                <a:cs typeface="Meiryo"/>
                <a:sym typeface="Meiryo"/>
              </a:defRPr>
            </a:lvl9pPr>
          </a:lstStyle>
          <a:p>
            <a:pPr indent="0" lvl="0" marL="0" rtl="0" algn="l">
              <a:spcBef>
                <a:spcPts val="0"/>
              </a:spcBef>
              <a:spcAft>
                <a:spcPts val="0"/>
              </a:spcAft>
              <a:buNone/>
            </a:pPr>
            <a:fld id="{00000000-1234-1234-1234-123412341234}" type="slidenum">
              <a:rPr lang="it-IT"/>
              <a:t>‹#›</a:t>
            </a:fld>
            <a:endParaRPr/>
          </a:p>
        </p:txBody>
      </p:sp>
      <p:cxnSp>
        <p:nvCxnSpPr>
          <p:cNvPr id="97" name="Google Shape;97;g1070dded1ca_0_450" title="Rule Line"/>
          <p:cNvCxnSpPr/>
          <p:nvPr/>
        </p:nvCxnSpPr>
        <p:spPr>
          <a:xfrm>
            <a:off x="1920240" y="2176009"/>
            <a:ext cx="8770500" cy="0"/>
          </a:xfrm>
          <a:prstGeom prst="straightConnector1">
            <a:avLst/>
          </a:prstGeom>
          <a:noFill/>
          <a:ln cap="flat" cmpd="sng" w="25400">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2.png"/><Relationship Id="rId4" Type="http://schemas.openxmlformats.org/officeDocument/2006/relationships/image" Target="../media/image4.png"/><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11.png"/><Relationship Id="rId5"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png"/><Relationship Id="rId4" Type="http://schemas.openxmlformats.org/officeDocument/2006/relationships/image" Target="../media/image9.png"/><Relationship Id="rId5"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hyperlink" Target="https://youtu.be/7V8oFI4GYMY" TargetMode="External"/><Relationship Id="rId5" Type="http://schemas.openxmlformats.org/officeDocument/2006/relationships/image" Target="../media/image2.png"/><Relationship Id="rId6" Type="http://schemas.openxmlformats.org/officeDocument/2006/relationships/hyperlink" Target="http://www.youtube.com/watch?v=7V8oFI4GYMY" TargetMode="External"/><Relationship Id="rId7"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6.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 Id="rId3" Type="http://schemas.openxmlformats.org/officeDocument/2006/relationships/image" Target="../media/image7.png"/><Relationship Id="rId4" Type="http://schemas.openxmlformats.org/officeDocument/2006/relationships/image" Target="../media/image2.png"/><Relationship Id="rId5" Type="http://schemas.openxmlformats.org/officeDocument/2006/relationships/image" Target="../media/image17.png"/></Relationships>
</file>

<file path=ppt/slides/_rels/slide12.xml.rels><?xml version="1.0" encoding="UTF-8" standalone="yes"?><Relationships xmlns="http://schemas.openxmlformats.org/package/2006/relationships"><Relationship Id="rId11" Type="http://schemas.openxmlformats.org/officeDocument/2006/relationships/image" Target="../media/image20.jpg"/><Relationship Id="rId10" Type="http://schemas.openxmlformats.org/officeDocument/2006/relationships/image" Target="../media/image13.png"/><Relationship Id="rId13" Type="http://schemas.openxmlformats.org/officeDocument/2006/relationships/image" Target="../media/image18.png"/><Relationship Id="rId12" Type="http://schemas.openxmlformats.org/officeDocument/2006/relationships/image" Target="../media/image15.png"/><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2.png"/><Relationship Id="rId4" Type="http://schemas.openxmlformats.org/officeDocument/2006/relationships/image" Target="../media/image6.png"/><Relationship Id="rId9" Type="http://schemas.openxmlformats.org/officeDocument/2006/relationships/image" Target="../media/image16.png"/><Relationship Id="rId5" Type="http://schemas.openxmlformats.org/officeDocument/2006/relationships/image" Target="../media/image21.png"/><Relationship Id="rId6" Type="http://schemas.openxmlformats.org/officeDocument/2006/relationships/image" Target="../media/image10.png"/><Relationship Id="rId7" Type="http://schemas.openxmlformats.org/officeDocument/2006/relationships/image" Target="../media/image19.png"/><Relationship Id="rId8"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
          <p:cNvSpPr/>
          <p:nvPr/>
        </p:nvSpPr>
        <p:spPr>
          <a:xfrm>
            <a:off x="304" y="-21076"/>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92" name="Google Shape;192;p1"/>
          <p:cNvSpPr txBox="1"/>
          <p:nvPr>
            <p:ph type="ctrTitle"/>
          </p:nvPr>
        </p:nvSpPr>
        <p:spPr>
          <a:xfrm>
            <a:off x="623450" y="1346275"/>
            <a:ext cx="6285600" cy="2116200"/>
          </a:xfrm>
          <a:prstGeom prst="rect">
            <a:avLst/>
          </a:prstGeom>
          <a:noFill/>
          <a:ln>
            <a:noFill/>
          </a:ln>
        </p:spPr>
        <p:txBody>
          <a:bodyPr anchorCtr="0" anchor="b" bIns="91425" lIns="109725" spcFirstLastPara="1" rIns="109725" wrap="square" tIns="109725">
            <a:noAutofit/>
          </a:bodyPr>
          <a:lstStyle/>
          <a:p>
            <a:pPr indent="0" lvl="0" marL="0" rtl="0" algn="l">
              <a:lnSpc>
                <a:spcPct val="100000"/>
              </a:lnSpc>
              <a:spcBef>
                <a:spcPts val="0"/>
              </a:spcBef>
              <a:spcAft>
                <a:spcPts val="0"/>
              </a:spcAft>
              <a:buClr>
                <a:srgbClr val="262626"/>
              </a:buClr>
              <a:buSzPts val="4860"/>
              <a:buFont typeface="Arial"/>
              <a:buNone/>
            </a:pPr>
            <a:r>
              <a:rPr lang="it-IT" sz="3459"/>
              <a:t>Session 1 – Understanding green business enterprise &amp; sustainable development</a:t>
            </a:r>
            <a:endParaRPr sz="3459"/>
          </a:p>
        </p:txBody>
      </p:sp>
      <p:sp>
        <p:nvSpPr>
          <p:cNvPr id="193" name="Google Shape;193;p1"/>
          <p:cNvSpPr txBox="1"/>
          <p:nvPr>
            <p:ph idx="1" type="subTitle"/>
          </p:nvPr>
        </p:nvSpPr>
        <p:spPr>
          <a:xfrm>
            <a:off x="623442" y="3974334"/>
            <a:ext cx="5101800" cy="1576200"/>
          </a:xfrm>
          <a:prstGeom prst="rect">
            <a:avLst/>
          </a:prstGeom>
          <a:noFill/>
          <a:ln>
            <a:noFill/>
          </a:ln>
        </p:spPr>
        <p:txBody>
          <a:bodyPr anchorCtr="0" anchor="ctr" bIns="91425" lIns="109725" spcFirstLastPara="1" rIns="109725" wrap="square" tIns="109725">
            <a:normAutofit/>
          </a:bodyPr>
          <a:lstStyle/>
          <a:p>
            <a:pPr indent="0" lvl="0" marL="0" rtl="0" algn="l">
              <a:lnSpc>
                <a:spcPct val="130000"/>
              </a:lnSpc>
              <a:spcBef>
                <a:spcPts val="0"/>
              </a:spcBef>
              <a:spcAft>
                <a:spcPts val="0"/>
              </a:spcAft>
              <a:buClr>
                <a:srgbClr val="262626"/>
              </a:buClr>
              <a:buSzPts val="2000"/>
              <a:buNone/>
            </a:pPr>
            <a:r>
              <a:rPr b="1" lang="it-IT" sz="2300">
                <a:solidFill>
                  <a:srgbClr val="188589"/>
                </a:solidFill>
              </a:rPr>
              <a:t>OUTSIDE module 6</a:t>
            </a:r>
            <a:endParaRPr b="1" sz="2300">
              <a:solidFill>
                <a:srgbClr val="188589"/>
              </a:solidFill>
            </a:endParaRPr>
          </a:p>
          <a:p>
            <a:pPr indent="0" lvl="0" marL="0" rtl="0" algn="l">
              <a:lnSpc>
                <a:spcPct val="130000"/>
              </a:lnSpc>
              <a:spcBef>
                <a:spcPts val="0"/>
              </a:spcBef>
              <a:spcAft>
                <a:spcPts val="0"/>
              </a:spcAft>
              <a:buClr>
                <a:srgbClr val="262626"/>
              </a:buClr>
              <a:buSzPts val="2000"/>
              <a:buNone/>
            </a:pPr>
            <a:r>
              <a:rPr b="1" lang="it-IT" sz="2300">
                <a:solidFill>
                  <a:srgbClr val="188589"/>
                </a:solidFill>
              </a:rPr>
              <a:t>Green Business Strategy</a:t>
            </a:r>
            <a:endParaRPr b="1" sz="2300">
              <a:solidFill>
                <a:srgbClr val="188589"/>
              </a:solidFill>
            </a:endParaRPr>
          </a:p>
        </p:txBody>
      </p:sp>
      <p:sp>
        <p:nvSpPr>
          <p:cNvPr id="194" name="Google Shape;194;p1"/>
          <p:cNvSpPr/>
          <p:nvPr/>
        </p:nvSpPr>
        <p:spPr>
          <a:xfrm flipH="1">
            <a:off x="6986049" y="0"/>
            <a:ext cx="5205951" cy="6858000"/>
          </a:xfrm>
          <a:custGeom>
            <a:rect b="b" l="l" r="r" t="t"/>
            <a:pathLst>
              <a:path extrusionOk="0" h="6858000" w="5205951">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195" name="Google Shape;195;p1"/>
          <p:cNvSpPr/>
          <p:nvPr/>
        </p:nvSpPr>
        <p:spPr>
          <a:xfrm flipH="1">
            <a:off x="6553480"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196" name="Google Shape;196;p1"/>
          <p:cNvSpPr/>
          <p:nvPr/>
        </p:nvSpPr>
        <p:spPr>
          <a:xfrm flipH="1">
            <a:off x="6758825"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pic>
        <p:nvPicPr>
          <p:cNvPr id="197" name="Google Shape;197;p1"/>
          <p:cNvPicPr preferRelativeResize="0"/>
          <p:nvPr/>
        </p:nvPicPr>
        <p:blipFill rotWithShape="1">
          <a:blip r:embed="rId3">
            <a:alphaModFix/>
          </a:blip>
          <a:srcRect b="0" l="0" r="0" t="0"/>
          <a:stretch/>
        </p:blipFill>
        <p:spPr>
          <a:xfrm>
            <a:off x="7873316" y="457929"/>
            <a:ext cx="4067150" cy="4575543"/>
          </a:xfrm>
          <a:prstGeom prst="rect">
            <a:avLst/>
          </a:prstGeom>
          <a:noFill/>
          <a:ln>
            <a:noFill/>
          </a:ln>
        </p:spPr>
      </p:pic>
      <p:pic>
        <p:nvPicPr>
          <p:cNvPr descr="Immagine che contiene testo&#10;&#10;Descrizione generata automaticamente" id="198" name="Google Shape;198;p1"/>
          <p:cNvPicPr preferRelativeResize="0"/>
          <p:nvPr/>
        </p:nvPicPr>
        <p:blipFill rotWithShape="1">
          <a:blip r:embed="rId4">
            <a:alphaModFix/>
          </a:blip>
          <a:srcRect b="0" l="0" r="0" t="0"/>
          <a:stretch/>
        </p:blipFill>
        <p:spPr>
          <a:xfrm>
            <a:off x="7814515" y="5681348"/>
            <a:ext cx="4496492" cy="1282668"/>
          </a:xfrm>
          <a:prstGeom prst="rect">
            <a:avLst/>
          </a:prstGeom>
          <a:noFill/>
          <a:ln>
            <a:noFill/>
          </a:ln>
        </p:spPr>
      </p:pic>
      <p:sp>
        <p:nvSpPr>
          <p:cNvPr id="199" name="Google Shape;199;p1"/>
          <p:cNvSpPr txBox="1"/>
          <p:nvPr/>
        </p:nvSpPr>
        <p:spPr>
          <a:xfrm>
            <a:off x="673917" y="6062368"/>
            <a:ext cx="5205951" cy="707886"/>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OUTSIDE - Open commUniTies for SustaInable DevelopmEnt Nr. 2020-1-IT02-KA201-079803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t/>
            </a:r>
            <a:endParaRPr b="0" i="1" sz="800" u="none" cap="none" strike="noStrike">
              <a:solidFill>
                <a:schemeClr val="dk1"/>
              </a:solidFill>
              <a:latin typeface="Arial"/>
              <a:ea typeface="Arial"/>
              <a:cs typeface="Arial"/>
              <a:sym typeface="Arial"/>
            </a:endParaRPr>
          </a:p>
        </p:txBody>
      </p:sp>
      <p:pic>
        <p:nvPicPr>
          <p:cNvPr id="200" name="Google Shape;200;p1"/>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2"/>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06" name="Google Shape;206;p2"/>
          <p:cNvGrpSpPr/>
          <p:nvPr/>
        </p:nvGrpSpPr>
        <p:grpSpPr>
          <a:xfrm flipH="1">
            <a:off x="4308383" y="-76362"/>
            <a:ext cx="7883467" cy="6858000"/>
            <a:chOff x="0" y="0"/>
            <a:chExt cx="7883467" cy="6858000"/>
          </a:xfrm>
        </p:grpSpPr>
        <p:sp>
          <p:nvSpPr>
            <p:cNvPr id="207" name="Google Shape;207;p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08" name="Google Shape;208;p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09" name="Google Shape;209;p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10" name="Google Shape;210;p2"/>
          <p:cNvPicPr preferRelativeResize="0"/>
          <p:nvPr/>
        </p:nvPicPr>
        <p:blipFill rotWithShape="1">
          <a:blip r:embed="rId3">
            <a:alphaModFix/>
          </a:blip>
          <a:srcRect b="0" l="0" r="0" t="0"/>
          <a:stretch/>
        </p:blipFill>
        <p:spPr>
          <a:xfrm>
            <a:off x="9668224" y="39777"/>
            <a:ext cx="2633627" cy="751268"/>
          </a:xfrm>
          <a:prstGeom prst="rect">
            <a:avLst/>
          </a:prstGeom>
          <a:noFill/>
          <a:ln>
            <a:noFill/>
          </a:ln>
        </p:spPr>
      </p:pic>
      <p:sp>
        <p:nvSpPr>
          <p:cNvPr id="211" name="Google Shape;211;p2"/>
          <p:cNvSpPr txBox="1"/>
          <p:nvPr/>
        </p:nvSpPr>
        <p:spPr>
          <a:xfrm>
            <a:off x="245250" y="1936272"/>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Introduction</a:t>
            </a:r>
            <a:endParaRPr i="1" sz="3600" u="none" cap="none" strike="noStrike">
              <a:solidFill>
                <a:srgbClr val="262626"/>
              </a:solidFill>
              <a:latin typeface="Century Gothic"/>
              <a:ea typeface="Century Gothic"/>
              <a:cs typeface="Century Gothic"/>
              <a:sym typeface="Century Gothic"/>
            </a:endParaRPr>
          </a:p>
        </p:txBody>
      </p:sp>
      <p:sp>
        <p:nvSpPr>
          <p:cNvPr id="212" name="Google Shape;212;p2"/>
          <p:cNvSpPr txBox="1"/>
          <p:nvPr/>
        </p:nvSpPr>
        <p:spPr>
          <a:xfrm>
            <a:off x="245250" y="2632550"/>
            <a:ext cx="6695100" cy="2604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1100"/>
              </a:spcBef>
              <a:spcAft>
                <a:spcPts val="0"/>
              </a:spcAft>
              <a:buNone/>
            </a:pPr>
            <a:r>
              <a:rPr lang="it-IT" sz="2000">
                <a:solidFill>
                  <a:schemeClr val="dk1"/>
                </a:solidFill>
                <a:latin typeface="Century Gothic"/>
                <a:ea typeface="Century Gothic"/>
                <a:cs typeface="Century Gothic"/>
                <a:sym typeface="Century Gothic"/>
              </a:rPr>
              <a:t>This session examines how </a:t>
            </a:r>
            <a:r>
              <a:rPr b="1" lang="it-IT" sz="2000">
                <a:solidFill>
                  <a:srgbClr val="188185"/>
                </a:solidFill>
                <a:latin typeface="Century Gothic"/>
                <a:ea typeface="Century Gothic"/>
                <a:cs typeface="Century Gothic"/>
                <a:sym typeface="Century Gothic"/>
              </a:rPr>
              <a:t>green strategic thinking</a:t>
            </a:r>
            <a:r>
              <a:rPr lang="it-IT" sz="2000">
                <a:solidFill>
                  <a:schemeClr val="dk1"/>
                </a:solidFill>
                <a:latin typeface="Century Gothic"/>
                <a:ea typeface="Century Gothic"/>
                <a:cs typeface="Century Gothic"/>
                <a:sym typeface="Century Gothic"/>
              </a:rPr>
              <a:t> can be integrated into a new </a:t>
            </a:r>
            <a:r>
              <a:rPr b="1" lang="it-IT" sz="2000">
                <a:solidFill>
                  <a:srgbClr val="188185"/>
                </a:solidFill>
                <a:latin typeface="Century Gothic"/>
                <a:ea typeface="Century Gothic"/>
                <a:cs typeface="Century Gothic"/>
                <a:sym typeface="Century Gothic"/>
              </a:rPr>
              <a:t>business</a:t>
            </a:r>
            <a:r>
              <a:rPr lang="it-IT" sz="2000">
                <a:solidFill>
                  <a:schemeClr val="dk1"/>
                </a:solidFill>
                <a:latin typeface="Century Gothic"/>
                <a:ea typeface="Century Gothic"/>
                <a:cs typeface="Century Gothic"/>
                <a:sym typeface="Century Gothic"/>
              </a:rPr>
              <a:t> </a:t>
            </a:r>
            <a:r>
              <a:rPr b="1" lang="it-IT" sz="2000">
                <a:solidFill>
                  <a:srgbClr val="188185"/>
                </a:solidFill>
                <a:latin typeface="Century Gothic"/>
                <a:ea typeface="Century Gothic"/>
                <a:cs typeface="Century Gothic"/>
                <a:sym typeface="Century Gothic"/>
              </a:rPr>
              <a:t>idea, aligning such an idea with sustainable development</a:t>
            </a:r>
            <a:r>
              <a:rPr lang="it-IT" sz="2000">
                <a:solidFill>
                  <a:schemeClr val="dk1"/>
                </a:solidFill>
                <a:latin typeface="Century Gothic"/>
                <a:ea typeface="Century Gothic"/>
                <a:cs typeface="Century Gothic"/>
                <a:sym typeface="Century Gothic"/>
              </a:rPr>
              <a:t> goals where necessary. </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0"/>
              </a:spcAft>
              <a:buNone/>
            </a:pPr>
            <a:r>
              <a:t/>
            </a:r>
            <a:endParaRPr sz="1000">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1100"/>
              </a:spcAft>
              <a:buNone/>
            </a:pPr>
            <a:r>
              <a:rPr lang="it-IT" sz="2000">
                <a:solidFill>
                  <a:schemeClr val="dk1"/>
                </a:solidFill>
                <a:latin typeface="Century Gothic"/>
                <a:ea typeface="Century Gothic"/>
                <a:cs typeface="Century Gothic"/>
                <a:sym typeface="Century Gothic"/>
              </a:rPr>
              <a:t>Session mapped to </a:t>
            </a:r>
            <a:r>
              <a:rPr b="1" lang="it-IT" sz="2000">
                <a:solidFill>
                  <a:srgbClr val="188185"/>
                </a:solidFill>
                <a:latin typeface="Century Gothic"/>
                <a:ea typeface="Century Gothic"/>
                <a:cs typeface="Century Gothic"/>
                <a:sym typeface="Century Gothic"/>
              </a:rPr>
              <a:t>"Phase 1 OUTSIDE THE CLASSROOM"</a:t>
            </a:r>
            <a:endParaRPr b="1" sz="2000">
              <a:solidFill>
                <a:srgbClr val="188185"/>
              </a:solidFill>
              <a:latin typeface="Century Gothic"/>
              <a:ea typeface="Century Gothic"/>
              <a:cs typeface="Century Gothic"/>
              <a:sym typeface="Century Gothic"/>
            </a:endParaRPr>
          </a:p>
        </p:txBody>
      </p:sp>
      <p:pic>
        <p:nvPicPr>
          <p:cNvPr id="213" name="Google Shape;213;p2"/>
          <p:cNvPicPr preferRelativeResize="0"/>
          <p:nvPr/>
        </p:nvPicPr>
        <p:blipFill rotWithShape="1">
          <a:blip r:embed="rId4">
            <a:alphaModFix/>
          </a:blip>
          <a:srcRect b="2421" l="14274" r="12374" t="2611"/>
          <a:stretch/>
        </p:blipFill>
        <p:spPr>
          <a:xfrm>
            <a:off x="7383400" y="1428350"/>
            <a:ext cx="4139550" cy="4001300"/>
          </a:xfrm>
          <a:prstGeom prst="rect">
            <a:avLst/>
          </a:prstGeom>
          <a:noFill/>
          <a:ln>
            <a:noFill/>
          </a:ln>
        </p:spPr>
      </p:pic>
      <p:sp>
        <p:nvSpPr>
          <p:cNvPr id="214" name="Google Shape;214;p2"/>
          <p:cNvSpPr txBox="1"/>
          <p:nvPr/>
        </p:nvSpPr>
        <p:spPr>
          <a:xfrm>
            <a:off x="7168825" y="5486875"/>
            <a:ext cx="4568700" cy="307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it-IT" sz="800">
                <a:latin typeface="Century Gothic"/>
                <a:ea typeface="Century Gothic"/>
                <a:cs typeface="Century Gothic"/>
                <a:sym typeface="Century Gothic"/>
              </a:rPr>
              <a:t>Image source: </a:t>
            </a:r>
            <a:r>
              <a:rPr lang="it-IT" sz="800">
                <a:latin typeface="Century Gothic"/>
                <a:ea typeface="Century Gothic"/>
                <a:cs typeface="Century Gothic"/>
                <a:sym typeface="Century Gothic"/>
              </a:rPr>
              <a:t>https://ec.europa.eu/environment/green-growth/index_en.htm</a:t>
            </a:r>
            <a:endParaRPr sz="800">
              <a:latin typeface="Century Gothic"/>
              <a:ea typeface="Century Gothic"/>
              <a:cs typeface="Century Gothic"/>
              <a:sym typeface="Century Gothic"/>
            </a:endParaRPr>
          </a:p>
        </p:txBody>
      </p:sp>
      <p:pic>
        <p:nvPicPr>
          <p:cNvPr id="215" name="Google Shape;215;p2"/>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g1064da25268_3_5"/>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21" name="Google Shape;221;g1064da25268_3_5"/>
          <p:cNvGrpSpPr/>
          <p:nvPr/>
        </p:nvGrpSpPr>
        <p:grpSpPr>
          <a:xfrm flipH="1">
            <a:off x="4308383" y="-76362"/>
            <a:ext cx="7883467" cy="6858000"/>
            <a:chOff x="0" y="0"/>
            <a:chExt cx="7883467" cy="6858000"/>
          </a:xfrm>
        </p:grpSpPr>
        <p:sp>
          <p:nvSpPr>
            <p:cNvPr id="222" name="Google Shape;222;g1064da25268_3_5"/>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23" name="Google Shape;223;g1064da25268_3_5"/>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24" name="Google Shape;224;g1064da25268_3_5"/>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25" name="Google Shape;225;g1064da25268_3_5"/>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26" name="Google Shape;226;g1064da25268_3_5"/>
          <p:cNvSpPr txBox="1"/>
          <p:nvPr/>
        </p:nvSpPr>
        <p:spPr>
          <a:xfrm>
            <a:off x="349863" y="163404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Session aim/purpose:</a:t>
            </a:r>
            <a:endParaRPr i="1" sz="3600" u="none" cap="none" strike="noStrike">
              <a:solidFill>
                <a:srgbClr val="262626"/>
              </a:solidFill>
              <a:latin typeface="Century Gothic"/>
              <a:ea typeface="Century Gothic"/>
              <a:cs typeface="Century Gothic"/>
              <a:sym typeface="Century Gothic"/>
            </a:endParaRPr>
          </a:p>
        </p:txBody>
      </p:sp>
      <p:sp>
        <p:nvSpPr>
          <p:cNvPr id="227" name="Google Shape;227;g1064da25268_3_5"/>
          <p:cNvSpPr txBox="1"/>
          <p:nvPr/>
        </p:nvSpPr>
        <p:spPr>
          <a:xfrm>
            <a:off x="349863" y="2342525"/>
            <a:ext cx="6695100" cy="3251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1100"/>
              </a:spcBef>
              <a:spcAft>
                <a:spcPts val="0"/>
              </a:spcAft>
              <a:buNone/>
            </a:pPr>
            <a:r>
              <a:rPr lang="it-IT" sz="2000">
                <a:solidFill>
                  <a:schemeClr val="dk1"/>
                </a:solidFill>
                <a:latin typeface="Century Gothic"/>
                <a:ea typeface="Century Gothic"/>
                <a:cs typeface="Century Gothic"/>
                <a:sym typeface="Century Gothic"/>
              </a:rPr>
              <a:t>To </a:t>
            </a:r>
            <a:r>
              <a:rPr b="1" lang="it-IT" sz="2000">
                <a:solidFill>
                  <a:srgbClr val="188185"/>
                </a:solidFill>
                <a:latin typeface="Century Gothic"/>
                <a:ea typeface="Century Gothic"/>
                <a:cs typeface="Century Gothic"/>
                <a:sym typeface="Century Gothic"/>
              </a:rPr>
              <a:t>introduce</a:t>
            </a:r>
            <a:r>
              <a:rPr lang="it-IT" sz="2000">
                <a:solidFill>
                  <a:schemeClr val="dk1"/>
                </a:solidFill>
                <a:latin typeface="Century Gothic"/>
                <a:ea typeface="Century Gothic"/>
                <a:cs typeface="Century Gothic"/>
                <a:sym typeface="Century Gothic"/>
              </a:rPr>
              <a:t> the concept of green business strategy and discuss sustainable development.</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0"/>
              </a:spcAft>
              <a:buNone/>
            </a:pPr>
            <a:r>
              <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0"/>
              </a:spcAft>
              <a:buNone/>
            </a:pPr>
            <a:r>
              <a:rPr lang="it-IT" sz="2000">
                <a:solidFill>
                  <a:schemeClr val="dk1"/>
                </a:solidFill>
                <a:latin typeface="Century Gothic"/>
                <a:ea typeface="Century Gothic"/>
                <a:cs typeface="Century Gothic"/>
                <a:sym typeface="Century Gothic"/>
              </a:rPr>
              <a:t>To </a:t>
            </a:r>
            <a:r>
              <a:rPr b="1" lang="it-IT" sz="2000">
                <a:solidFill>
                  <a:srgbClr val="188185"/>
                </a:solidFill>
                <a:latin typeface="Century Gothic"/>
                <a:ea typeface="Century Gothic"/>
                <a:cs typeface="Century Gothic"/>
                <a:sym typeface="Century Gothic"/>
              </a:rPr>
              <a:t>explore</a:t>
            </a:r>
            <a:r>
              <a:rPr lang="it-IT" sz="2000">
                <a:solidFill>
                  <a:schemeClr val="dk1"/>
                </a:solidFill>
                <a:latin typeface="Century Gothic"/>
                <a:ea typeface="Century Gothic"/>
                <a:cs typeface="Century Gothic"/>
                <a:sym typeface="Century Gothic"/>
              </a:rPr>
              <a:t> the value of integrating green thinking into a business strategy.</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0"/>
              </a:spcAft>
              <a:buNone/>
            </a:pPr>
            <a:r>
              <a:t/>
            </a:r>
            <a:endParaRPr sz="2000">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1100"/>
              </a:spcAft>
              <a:buNone/>
            </a:pPr>
            <a:r>
              <a:rPr lang="it-IT" sz="2000">
                <a:solidFill>
                  <a:schemeClr val="dk1"/>
                </a:solidFill>
                <a:latin typeface="Century Gothic"/>
                <a:ea typeface="Century Gothic"/>
                <a:cs typeface="Century Gothic"/>
                <a:sym typeface="Century Gothic"/>
              </a:rPr>
              <a:t>To </a:t>
            </a:r>
            <a:r>
              <a:rPr b="1" lang="it-IT" sz="2000">
                <a:solidFill>
                  <a:srgbClr val="188185"/>
                </a:solidFill>
                <a:latin typeface="Century Gothic"/>
                <a:ea typeface="Century Gothic"/>
                <a:cs typeface="Century Gothic"/>
                <a:sym typeface="Century Gothic"/>
              </a:rPr>
              <a:t>critique</a:t>
            </a:r>
            <a:r>
              <a:rPr lang="it-IT" sz="2000">
                <a:solidFill>
                  <a:schemeClr val="dk1"/>
                </a:solidFill>
                <a:latin typeface="Century Gothic"/>
                <a:ea typeface="Century Gothic"/>
                <a:cs typeface="Century Gothic"/>
                <a:sym typeface="Century Gothic"/>
              </a:rPr>
              <a:t> current green business strategies, highlight gaps, and leverage opportunities.</a:t>
            </a:r>
            <a:endParaRPr sz="2000">
              <a:solidFill>
                <a:schemeClr val="dk1"/>
              </a:solidFill>
              <a:latin typeface="Century Gothic"/>
              <a:ea typeface="Century Gothic"/>
              <a:cs typeface="Century Gothic"/>
              <a:sym typeface="Century Gothic"/>
            </a:endParaRPr>
          </a:p>
        </p:txBody>
      </p:sp>
      <p:pic>
        <p:nvPicPr>
          <p:cNvPr id="228" name="Google Shape;228;g1064da25268_3_5"/>
          <p:cNvPicPr preferRelativeResize="0"/>
          <p:nvPr/>
        </p:nvPicPr>
        <p:blipFill rotWithShape="1">
          <a:blip r:embed="rId4">
            <a:alphaModFix/>
          </a:blip>
          <a:srcRect b="0" l="11212" r="7480" t="0"/>
          <a:stretch/>
        </p:blipFill>
        <p:spPr>
          <a:xfrm>
            <a:off x="7488012" y="1659525"/>
            <a:ext cx="4139550" cy="4001300"/>
          </a:xfrm>
          <a:prstGeom prst="rect">
            <a:avLst/>
          </a:prstGeom>
          <a:noFill/>
          <a:ln>
            <a:noFill/>
          </a:ln>
        </p:spPr>
      </p:pic>
      <p:pic>
        <p:nvPicPr>
          <p:cNvPr id="229" name="Google Shape;229;g1064da25268_3_5"/>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230" name="Google Shape;230;g1064da25268_3_5"/>
          <p:cNvSpPr/>
          <p:nvPr/>
        </p:nvSpPr>
        <p:spPr>
          <a:xfrm>
            <a:off x="7369425" y="1551625"/>
            <a:ext cx="4376700" cy="4217100"/>
          </a:xfrm>
          <a:prstGeom prst="roundRect">
            <a:avLst>
              <a:gd fmla="val 6145" name="adj"/>
            </a:avLst>
          </a:prstGeom>
          <a:noFill/>
          <a:ln cap="flat" cmpd="sng" w="228600">
            <a:solidFill>
              <a:srgbClr val="F6F6F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g1064da25268_3_5"/>
          <p:cNvSpPr txBox="1"/>
          <p:nvPr/>
        </p:nvSpPr>
        <p:spPr>
          <a:xfrm>
            <a:off x="7273437" y="5718050"/>
            <a:ext cx="4568700" cy="307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it-IT" sz="800">
                <a:latin typeface="Century Gothic"/>
                <a:ea typeface="Century Gothic"/>
                <a:cs typeface="Century Gothic"/>
                <a:sym typeface="Century Gothic"/>
              </a:rPr>
              <a:t>Image source: </a:t>
            </a:r>
            <a:r>
              <a:rPr lang="it-IT" sz="800">
                <a:latin typeface="Century Gothic"/>
                <a:ea typeface="Century Gothic"/>
                <a:cs typeface="Century Gothic"/>
                <a:sym typeface="Century Gothic"/>
              </a:rPr>
              <a:t>https://www.instagram.com/p/CVLQcxXolcw/</a:t>
            </a:r>
            <a:endParaRPr sz="800">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g1064da25268_0_49"/>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37" name="Google Shape;237;g1064da25268_0_49"/>
          <p:cNvGrpSpPr/>
          <p:nvPr/>
        </p:nvGrpSpPr>
        <p:grpSpPr>
          <a:xfrm flipH="1">
            <a:off x="4308383" y="-76362"/>
            <a:ext cx="7883467" cy="6858000"/>
            <a:chOff x="0" y="0"/>
            <a:chExt cx="7883467" cy="6858000"/>
          </a:xfrm>
        </p:grpSpPr>
        <p:sp>
          <p:nvSpPr>
            <p:cNvPr id="238" name="Google Shape;238;g1064da25268_0_49"/>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39" name="Google Shape;239;g1064da25268_0_49"/>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40" name="Google Shape;240;g1064da25268_0_49"/>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41" name="Google Shape;241;g1064da25268_0_49"/>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graphicFrame>
        <p:nvGraphicFramePr>
          <p:cNvPr id="242" name="Google Shape;242;g1064da25268_0_49"/>
          <p:cNvGraphicFramePr/>
          <p:nvPr/>
        </p:nvGraphicFramePr>
        <p:xfrm>
          <a:off x="778563" y="1348088"/>
          <a:ext cx="3000000" cy="3000000"/>
        </p:xfrm>
        <a:graphic>
          <a:graphicData uri="http://schemas.openxmlformats.org/drawingml/2006/table">
            <a:tbl>
              <a:tblPr bandRow="1">
                <a:noFill/>
                <a:tableStyleId>{7CD780B0-BCEB-475E-B09B-1DBF0B55C05D}</a:tableStyleId>
              </a:tblPr>
              <a:tblGrid>
                <a:gridCol w="8831000"/>
                <a:gridCol w="1803850"/>
              </a:tblGrid>
              <a:tr h="560325">
                <a:tc gridSpan="2">
                  <a:txBody>
                    <a:bodyPr/>
                    <a:lstStyle/>
                    <a:p>
                      <a:pPr indent="0" lvl="0" marL="179999" rtl="0" algn="l">
                        <a:spcBef>
                          <a:spcPts val="0"/>
                        </a:spcBef>
                        <a:spcAft>
                          <a:spcPts val="0"/>
                        </a:spcAft>
                        <a:buNone/>
                      </a:pPr>
                      <a:r>
                        <a:rPr b="1" lang="it-IT" sz="3400">
                          <a:solidFill>
                            <a:srgbClr val="262626"/>
                          </a:solidFill>
                          <a:latin typeface="Century Gothic"/>
                          <a:ea typeface="Century Gothic"/>
                          <a:cs typeface="Century Gothic"/>
                          <a:sym typeface="Century Gothic"/>
                        </a:rPr>
                        <a:t>Session 1 outline</a:t>
                      </a:r>
                      <a:endParaRPr sz="3400">
                        <a:solidFill>
                          <a:srgbClr val="262626"/>
                        </a:solidFill>
                        <a:latin typeface="Century Gothic"/>
                        <a:ea typeface="Century Gothic"/>
                        <a:cs typeface="Century Gothic"/>
                        <a:sym typeface="Century Gothic"/>
                      </a:endParaRPr>
                    </a:p>
                  </a:txBody>
                  <a:tcPr marT="25400" marB="25400" marR="25400" marL="25400" anchor="b">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274E13">
                        <a:alpha val="25700"/>
                      </a:srgbClr>
                    </a:solidFill>
                  </a:tcPr>
                </a:tc>
                <a:tc hMerge="1"/>
              </a:tr>
              <a:tr h="540325">
                <a:tc>
                  <a:txBody>
                    <a:bodyPr/>
                    <a:lstStyle/>
                    <a:p>
                      <a:pPr indent="0" lvl="0" marL="179999" rtl="0" algn="l">
                        <a:spcBef>
                          <a:spcPts val="0"/>
                        </a:spcBef>
                        <a:spcAft>
                          <a:spcPts val="0"/>
                        </a:spcAft>
                        <a:buNone/>
                      </a:pPr>
                      <a:r>
                        <a:rPr b="1" lang="it-IT" sz="2900">
                          <a:solidFill>
                            <a:srgbClr val="188589"/>
                          </a:solidFill>
                          <a:latin typeface="Century Gothic"/>
                          <a:ea typeface="Century Gothic"/>
                          <a:cs typeface="Century Gothic"/>
                          <a:sym typeface="Century Gothic"/>
                        </a:rPr>
                        <a:t>Activities breakdown</a:t>
                      </a:r>
                      <a:endParaRPr sz="2900">
                        <a:solidFill>
                          <a:srgbClr val="188589"/>
                        </a:solidFill>
                        <a:latin typeface="Century Gothic"/>
                        <a:ea typeface="Century Gothic"/>
                        <a:cs typeface="Century Gothic"/>
                        <a:sym typeface="Century Gothic"/>
                      </a:endParaRPr>
                    </a:p>
                  </a:txBody>
                  <a:tcPr marT="25400" marB="25400" marR="25400" marL="25400" anchor="b">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274E13">
                        <a:alpha val="25700"/>
                      </a:srgbClr>
                    </a:solidFill>
                  </a:tcPr>
                </a:tc>
                <a:tc>
                  <a:txBody>
                    <a:bodyPr/>
                    <a:lstStyle/>
                    <a:p>
                      <a:pPr indent="0" lvl="0" marL="179999" rtl="0" algn="l">
                        <a:spcBef>
                          <a:spcPts val="0"/>
                        </a:spcBef>
                        <a:spcAft>
                          <a:spcPts val="0"/>
                        </a:spcAft>
                        <a:buNone/>
                      </a:pPr>
                      <a:r>
                        <a:rPr b="1" lang="it-IT" sz="2900">
                          <a:solidFill>
                            <a:srgbClr val="188589"/>
                          </a:solidFill>
                          <a:latin typeface="Century Gothic"/>
                          <a:ea typeface="Century Gothic"/>
                          <a:cs typeface="Century Gothic"/>
                          <a:sym typeface="Century Gothic"/>
                        </a:rPr>
                        <a:t>Duration</a:t>
                      </a:r>
                      <a:endParaRPr sz="2900">
                        <a:solidFill>
                          <a:srgbClr val="188589"/>
                        </a:solidFill>
                        <a:latin typeface="Century Gothic"/>
                        <a:ea typeface="Century Gothic"/>
                        <a:cs typeface="Century Gothic"/>
                        <a:sym typeface="Century Gothic"/>
                      </a:endParaRPr>
                    </a:p>
                  </a:txBody>
                  <a:tcPr marT="25400" marB="25400" marR="25400" marL="25400" anchor="b">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274E13">
                        <a:alpha val="25700"/>
                      </a:srgbClr>
                    </a:solidFill>
                  </a:tcPr>
                </a:tc>
              </a:tr>
              <a:tr h="602750">
                <a:tc>
                  <a:txBody>
                    <a:bodyPr/>
                    <a:lstStyle/>
                    <a:p>
                      <a:pPr indent="0" lvl="0" marL="179999" rtl="0" algn="l">
                        <a:spcBef>
                          <a:spcPts val="0"/>
                        </a:spcBef>
                        <a:spcAft>
                          <a:spcPts val="0"/>
                        </a:spcAft>
                        <a:buNone/>
                      </a:pPr>
                      <a:r>
                        <a:rPr b="1" lang="it-IT" sz="1700">
                          <a:solidFill>
                            <a:srgbClr val="188185"/>
                          </a:solidFill>
                          <a:latin typeface="Century Gothic"/>
                          <a:ea typeface="Century Gothic"/>
                          <a:cs typeface="Century Gothic"/>
                          <a:sym typeface="Century Gothic"/>
                        </a:rPr>
                        <a:t>Slide Presentation: </a:t>
                      </a:r>
                      <a:r>
                        <a:rPr lang="it-IT" sz="1700">
                          <a:latin typeface="Century Gothic"/>
                          <a:ea typeface="Century Gothic"/>
                          <a:cs typeface="Century Gothic"/>
                          <a:sym typeface="Century Gothic"/>
                        </a:rPr>
                        <a:t>Explores green idea and opportunity generation as a business strategy, and review </a:t>
                      </a:r>
                      <a:endParaRPr sz="1700">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rtl="0" algn="l">
                        <a:spcBef>
                          <a:spcPts val="0"/>
                        </a:spcBef>
                        <a:spcAft>
                          <a:spcPts val="0"/>
                        </a:spcAft>
                        <a:buNone/>
                      </a:pPr>
                      <a:r>
                        <a:rPr b="1" lang="it-IT" sz="1700">
                          <a:solidFill>
                            <a:srgbClr val="188589"/>
                          </a:solidFill>
                          <a:latin typeface="Century Gothic"/>
                          <a:ea typeface="Century Gothic"/>
                          <a:cs typeface="Century Gothic"/>
                          <a:sym typeface="Century Gothic"/>
                        </a:rPr>
                        <a:t>20 minutes</a:t>
                      </a:r>
                      <a:endParaRPr b="1" sz="1700">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450"/>
                      </a:srgbClr>
                    </a:solidFill>
                  </a:tcPr>
                </a:tc>
              </a:tr>
              <a:tr h="602750">
                <a:tc>
                  <a:txBody>
                    <a:bodyPr/>
                    <a:lstStyle/>
                    <a:p>
                      <a:pPr indent="0" lvl="0" marL="179999" rtl="0" algn="l">
                        <a:spcBef>
                          <a:spcPts val="0"/>
                        </a:spcBef>
                        <a:spcAft>
                          <a:spcPts val="0"/>
                        </a:spcAft>
                        <a:buNone/>
                      </a:pPr>
                      <a:r>
                        <a:rPr b="1" lang="it-IT" sz="1700">
                          <a:solidFill>
                            <a:srgbClr val="188185"/>
                          </a:solidFill>
                          <a:latin typeface="Century Gothic"/>
                          <a:ea typeface="Century Gothic"/>
                          <a:cs typeface="Century Gothic"/>
                          <a:sym typeface="Century Gothic"/>
                        </a:rPr>
                        <a:t>Activity: </a:t>
                      </a:r>
                      <a:r>
                        <a:rPr lang="it-IT" sz="1700">
                          <a:latin typeface="Century Gothic"/>
                          <a:ea typeface="Century Gothic"/>
                          <a:cs typeface="Century Gothic"/>
                          <a:sym typeface="Century Gothic"/>
                        </a:rPr>
                        <a:t>Teamwork and interaction - research, case study, and problem identification.</a:t>
                      </a:r>
                      <a:endParaRPr sz="1700">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rtl="0" algn="l">
                        <a:spcBef>
                          <a:spcPts val="0"/>
                        </a:spcBef>
                        <a:spcAft>
                          <a:spcPts val="0"/>
                        </a:spcAft>
                        <a:buNone/>
                      </a:pPr>
                      <a:r>
                        <a:rPr b="1" lang="it-IT" sz="1700">
                          <a:solidFill>
                            <a:srgbClr val="188589"/>
                          </a:solidFill>
                          <a:latin typeface="Century Gothic"/>
                          <a:ea typeface="Century Gothic"/>
                          <a:cs typeface="Century Gothic"/>
                          <a:sym typeface="Century Gothic"/>
                        </a:rPr>
                        <a:t>60 </a:t>
                      </a:r>
                      <a:r>
                        <a:rPr b="1" lang="it-IT" sz="1700">
                          <a:solidFill>
                            <a:srgbClr val="188589"/>
                          </a:solidFill>
                          <a:latin typeface="Century Gothic"/>
                          <a:ea typeface="Century Gothic"/>
                          <a:cs typeface="Century Gothic"/>
                          <a:sym typeface="Century Gothic"/>
                        </a:rPr>
                        <a:t>minutes</a:t>
                      </a:r>
                      <a:endParaRPr b="1" sz="1700">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450"/>
                      </a:srgbClr>
                    </a:solidFill>
                  </a:tcPr>
                </a:tc>
              </a:tr>
              <a:tr h="602750">
                <a:tc>
                  <a:txBody>
                    <a:bodyPr/>
                    <a:lstStyle/>
                    <a:p>
                      <a:pPr indent="0" lvl="0" marL="179999" rtl="0" algn="l">
                        <a:spcBef>
                          <a:spcPts val="0"/>
                        </a:spcBef>
                        <a:spcAft>
                          <a:spcPts val="0"/>
                        </a:spcAft>
                        <a:buNone/>
                      </a:pPr>
                      <a:r>
                        <a:rPr b="1" lang="it-IT" sz="1700">
                          <a:solidFill>
                            <a:srgbClr val="188185"/>
                          </a:solidFill>
                          <a:latin typeface="Century Gothic"/>
                          <a:ea typeface="Century Gothic"/>
                          <a:cs typeface="Century Gothic"/>
                          <a:sym typeface="Century Gothic"/>
                        </a:rPr>
                        <a:t>Output:</a:t>
                      </a:r>
                      <a:r>
                        <a:rPr lang="it-IT" sz="1700">
                          <a:latin typeface="Century Gothic"/>
                          <a:ea typeface="Century Gothic"/>
                          <a:cs typeface="Century Gothic"/>
                          <a:sym typeface="Century Gothic"/>
                        </a:rPr>
                        <a:t> </a:t>
                      </a:r>
                      <a:r>
                        <a:rPr lang="it-IT" sz="1700">
                          <a:latin typeface="Century Gothic"/>
                          <a:ea typeface="Century Gothic"/>
                          <a:cs typeface="Century Gothic"/>
                          <a:sym typeface="Century Gothic"/>
                        </a:rPr>
                        <a:t>Group discussion, verbal presentation, and formative feedback.</a:t>
                      </a:r>
                      <a:endParaRPr sz="1700">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rtl="0" algn="l">
                        <a:spcBef>
                          <a:spcPts val="0"/>
                        </a:spcBef>
                        <a:spcAft>
                          <a:spcPts val="0"/>
                        </a:spcAft>
                        <a:buNone/>
                      </a:pPr>
                      <a:r>
                        <a:rPr b="1" lang="it-IT" sz="1700">
                          <a:solidFill>
                            <a:srgbClr val="188589"/>
                          </a:solidFill>
                          <a:latin typeface="Century Gothic"/>
                          <a:ea typeface="Century Gothic"/>
                          <a:cs typeface="Century Gothic"/>
                          <a:sym typeface="Century Gothic"/>
                        </a:rPr>
                        <a:t>30</a:t>
                      </a:r>
                      <a:r>
                        <a:rPr b="1" lang="it-IT" sz="1700">
                          <a:solidFill>
                            <a:srgbClr val="188589"/>
                          </a:solidFill>
                          <a:latin typeface="Century Gothic"/>
                          <a:ea typeface="Century Gothic"/>
                          <a:cs typeface="Century Gothic"/>
                          <a:sym typeface="Century Gothic"/>
                        </a:rPr>
                        <a:t> minutes</a:t>
                      </a:r>
                      <a:endParaRPr b="1" sz="1700">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450"/>
                      </a:srgbClr>
                    </a:solidFill>
                  </a:tcPr>
                </a:tc>
              </a:tr>
              <a:tr h="560325">
                <a:tc>
                  <a:txBody>
                    <a:bodyPr/>
                    <a:lstStyle/>
                    <a:p>
                      <a:pPr indent="0" lvl="0" marL="179999" rtl="0" algn="l">
                        <a:spcBef>
                          <a:spcPts val="0"/>
                        </a:spcBef>
                        <a:spcAft>
                          <a:spcPts val="0"/>
                        </a:spcAft>
                        <a:buNone/>
                      </a:pPr>
                      <a:r>
                        <a:rPr b="1" lang="it-IT" sz="1700">
                          <a:solidFill>
                            <a:srgbClr val="188185"/>
                          </a:solidFill>
                          <a:latin typeface="Century Gothic"/>
                          <a:ea typeface="Century Gothic"/>
                          <a:cs typeface="Century Gothic"/>
                          <a:sym typeface="Century Gothic"/>
                        </a:rPr>
                        <a:t>Feedforward: </a:t>
                      </a:r>
                      <a:r>
                        <a:rPr lang="it-IT" sz="1700">
                          <a:latin typeface="Century Gothic"/>
                          <a:ea typeface="Century Gothic"/>
                          <a:cs typeface="Century Gothic"/>
                          <a:sym typeface="Century Gothic"/>
                        </a:rPr>
                        <a:t>Formative feedforward to group, linking theory and concepts to a real-life scenario.</a:t>
                      </a:r>
                      <a:endParaRPr sz="1700">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rtl="0" algn="l">
                        <a:spcBef>
                          <a:spcPts val="0"/>
                        </a:spcBef>
                        <a:spcAft>
                          <a:spcPts val="0"/>
                        </a:spcAft>
                        <a:buNone/>
                      </a:pPr>
                      <a:r>
                        <a:rPr b="1" lang="it-IT" sz="1700">
                          <a:solidFill>
                            <a:srgbClr val="188589"/>
                          </a:solidFill>
                          <a:latin typeface="Century Gothic"/>
                          <a:ea typeface="Century Gothic"/>
                          <a:cs typeface="Century Gothic"/>
                          <a:sym typeface="Century Gothic"/>
                        </a:rPr>
                        <a:t>15</a:t>
                      </a:r>
                      <a:r>
                        <a:rPr b="1" lang="it-IT" sz="1700">
                          <a:solidFill>
                            <a:srgbClr val="188589"/>
                          </a:solidFill>
                          <a:latin typeface="Century Gothic"/>
                          <a:ea typeface="Century Gothic"/>
                          <a:cs typeface="Century Gothic"/>
                          <a:sym typeface="Century Gothic"/>
                        </a:rPr>
                        <a:t> minutes</a:t>
                      </a:r>
                      <a:endParaRPr b="1" sz="1700">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450"/>
                      </a:srgbClr>
                    </a:solidFill>
                  </a:tcPr>
                </a:tc>
              </a:tr>
              <a:tr h="560325">
                <a:tc>
                  <a:txBody>
                    <a:bodyPr/>
                    <a:lstStyle/>
                    <a:p>
                      <a:pPr indent="0" lvl="0" marL="179999" rtl="0" algn="l">
                        <a:spcBef>
                          <a:spcPts val="0"/>
                        </a:spcBef>
                        <a:spcAft>
                          <a:spcPts val="0"/>
                        </a:spcAft>
                        <a:buNone/>
                      </a:pPr>
                      <a:r>
                        <a:rPr b="1" lang="it-IT" sz="1700">
                          <a:solidFill>
                            <a:srgbClr val="188185"/>
                          </a:solidFill>
                          <a:latin typeface="Century Gothic"/>
                          <a:ea typeface="Century Gothic"/>
                          <a:cs typeface="Century Gothic"/>
                          <a:sym typeface="Century Gothic"/>
                        </a:rPr>
                        <a:t>Debriefing:</a:t>
                      </a:r>
                      <a:r>
                        <a:rPr lang="it-IT" sz="1700">
                          <a:latin typeface="Century Gothic"/>
                          <a:ea typeface="Century Gothic"/>
                          <a:cs typeface="Century Gothic"/>
                          <a:sym typeface="Century Gothic"/>
                        </a:rPr>
                        <a:t> Q&amp;A session to identify gaps in learning and address them (Q&amp;A, quiz, or case study).</a:t>
                      </a:r>
                      <a:endParaRPr sz="1700">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rtl="0" algn="l">
                        <a:spcBef>
                          <a:spcPts val="0"/>
                        </a:spcBef>
                        <a:spcAft>
                          <a:spcPts val="0"/>
                        </a:spcAft>
                        <a:buNone/>
                      </a:pPr>
                      <a:r>
                        <a:rPr b="1" lang="it-IT" sz="1700">
                          <a:solidFill>
                            <a:srgbClr val="188589"/>
                          </a:solidFill>
                          <a:latin typeface="Century Gothic"/>
                          <a:ea typeface="Century Gothic"/>
                          <a:cs typeface="Century Gothic"/>
                          <a:sym typeface="Century Gothic"/>
                        </a:rPr>
                        <a:t>20 minutes</a:t>
                      </a:r>
                      <a:endParaRPr b="1" sz="1700">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450"/>
                      </a:srgbClr>
                    </a:solidFill>
                  </a:tcPr>
                </a:tc>
              </a:tr>
              <a:tr h="323900">
                <a:tc>
                  <a:txBody>
                    <a:bodyPr/>
                    <a:lstStyle/>
                    <a:p>
                      <a:pPr indent="0" lvl="0" marL="179999" rtl="0" algn="l">
                        <a:spcBef>
                          <a:spcPts val="0"/>
                        </a:spcBef>
                        <a:spcAft>
                          <a:spcPts val="0"/>
                        </a:spcAft>
                        <a:buNone/>
                      </a:pPr>
                      <a:r>
                        <a:rPr b="1" lang="it-IT" sz="1700">
                          <a:solidFill>
                            <a:srgbClr val="188185"/>
                          </a:solidFill>
                          <a:latin typeface="Century Gothic"/>
                          <a:ea typeface="Century Gothic"/>
                          <a:cs typeface="Century Gothic"/>
                          <a:sym typeface="Century Gothic"/>
                        </a:rPr>
                        <a:t>Activity 3:</a:t>
                      </a:r>
                      <a:r>
                        <a:rPr lang="it-IT" sz="1700">
                          <a:latin typeface="Century Gothic"/>
                          <a:ea typeface="Century Gothic"/>
                          <a:cs typeface="Century Gothic"/>
                          <a:sym typeface="Century Gothic"/>
                        </a:rPr>
                        <a:t> Personal reflection and optional homework.</a:t>
                      </a:r>
                      <a:endParaRPr sz="1700">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rtl="0" algn="l">
                        <a:spcBef>
                          <a:spcPts val="0"/>
                        </a:spcBef>
                        <a:spcAft>
                          <a:spcPts val="0"/>
                        </a:spcAft>
                        <a:buNone/>
                      </a:pPr>
                      <a:r>
                        <a:rPr b="1" lang="it-IT" sz="1700">
                          <a:solidFill>
                            <a:srgbClr val="188589"/>
                          </a:solidFill>
                          <a:latin typeface="Century Gothic"/>
                          <a:ea typeface="Century Gothic"/>
                          <a:cs typeface="Century Gothic"/>
                          <a:sym typeface="Century Gothic"/>
                        </a:rPr>
                        <a:t>60 minutes</a:t>
                      </a:r>
                      <a:endParaRPr b="1" sz="1700">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450"/>
                      </a:srgbClr>
                    </a:solidFill>
                  </a:tcPr>
                </a:tc>
              </a:tr>
              <a:tr h="323900">
                <a:tc>
                  <a:txBody>
                    <a:bodyPr/>
                    <a:lstStyle/>
                    <a:p>
                      <a:pPr indent="0" lvl="0" marL="179999" rtl="0" algn="l">
                        <a:spcBef>
                          <a:spcPts val="0"/>
                        </a:spcBef>
                        <a:spcAft>
                          <a:spcPts val="0"/>
                        </a:spcAft>
                        <a:buNone/>
                      </a:pPr>
                      <a:r>
                        <a:rPr b="1" lang="it-IT" sz="1700">
                          <a:solidFill>
                            <a:srgbClr val="188185"/>
                          </a:solidFill>
                          <a:latin typeface="Century Gothic"/>
                          <a:ea typeface="Century Gothic"/>
                          <a:cs typeface="Century Gothic"/>
                          <a:sym typeface="Century Gothic"/>
                        </a:rPr>
                        <a:t>Assessment:</a:t>
                      </a:r>
                      <a:r>
                        <a:rPr lang="it-IT" sz="1700">
                          <a:latin typeface="Century Gothic"/>
                          <a:ea typeface="Century Gothic"/>
                          <a:cs typeface="Century Gothic"/>
                          <a:sym typeface="Century Gothic"/>
                        </a:rPr>
                        <a:t> Complete a training evaluation form</a:t>
                      </a:r>
                      <a:endParaRPr sz="1700">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tcPr>
                </a:tc>
                <a:tc>
                  <a:txBody>
                    <a:bodyPr/>
                    <a:lstStyle/>
                    <a:p>
                      <a:pPr indent="0" lvl="0" marL="179999" rtl="0" algn="l">
                        <a:spcBef>
                          <a:spcPts val="0"/>
                        </a:spcBef>
                        <a:spcAft>
                          <a:spcPts val="0"/>
                        </a:spcAft>
                        <a:buNone/>
                      </a:pPr>
                      <a:r>
                        <a:rPr b="1" lang="it-IT" sz="1700">
                          <a:solidFill>
                            <a:srgbClr val="188589"/>
                          </a:solidFill>
                          <a:latin typeface="Century Gothic"/>
                          <a:ea typeface="Century Gothic"/>
                          <a:cs typeface="Century Gothic"/>
                          <a:sym typeface="Century Gothic"/>
                        </a:rPr>
                        <a:t>5 minutes</a:t>
                      </a:r>
                      <a:endParaRPr b="1" sz="1700">
                        <a:solidFill>
                          <a:srgbClr val="188589"/>
                        </a:solidFill>
                        <a:latin typeface="Century Gothic"/>
                        <a:ea typeface="Century Gothic"/>
                        <a:cs typeface="Century Gothic"/>
                        <a:sym typeface="Century Gothic"/>
                      </a:endParaRPr>
                    </a:p>
                  </a:txBody>
                  <a:tcPr marT="25400" marB="25400" marR="25400" marL="25400" anchor="ctr">
                    <a:lnL cap="flat" cmpd="sng" w="28575">
                      <a:solidFill>
                        <a:srgbClr val="F3F3F3"/>
                      </a:solidFill>
                      <a:prstDash val="solid"/>
                      <a:round/>
                      <a:headEnd len="sm" w="sm" type="none"/>
                      <a:tailEnd len="sm" w="sm" type="none"/>
                    </a:lnL>
                    <a:lnR cap="flat" cmpd="sng" w="28575">
                      <a:solidFill>
                        <a:srgbClr val="F3F3F3"/>
                      </a:solidFill>
                      <a:prstDash val="solid"/>
                      <a:round/>
                      <a:headEnd len="sm" w="sm" type="none"/>
                      <a:tailEnd len="sm" w="sm" type="none"/>
                    </a:lnR>
                    <a:lnT cap="flat" cmpd="sng" w="28575">
                      <a:solidFill>
                        <a:srgbClr val="F3F3F3"/>
                      </a:solidFill>
                      <a:prstDash val="solid"/>
                      <a:round/>
                      <a:headEnd len="sm" w="sm" type="none"/>
                      <a:tailEnd len="sm" w="sm" type="none"/>
                    </a:lnT>
                    <a:lnB cap="flat" cmpd="sng" w="28575">
                      <a:solidFill>
                        <a:srgbClr val="F3F3F3"/>
                      </a:solidFill>
                      <a:prstDash val="solid"/>
                      <a:round/>
                      <a:headEnd len="sm" w="sm" type="none"/>
                      <a:tailEnd len="sm" w="sm" type="none"/>
                    </a:lnB>
                    <a:solidFill>
                      <a:srgbClr val="F3F3F3">
                        <a:alpha val="80450"/>
                      </a:srgbClr>
                    </a:solidFill>
                  </a:tcPr>
                </a:tc>
              </a:tr>
            </a:tbl>
          </a:graphicData>
        </a:graphic>
      </p:graphicFrame>
      <p:pic>
        <p:nvPicPr>
          <p:cNvPr id="243" name="Google Shape;243;g1064da25268_0_49"/>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g1070dded1ca_0_547"/>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49" name="Google Shape;249;g1070dded1ca_0_547"/>
          <p:cNvGrpSpPr/>
          <p:nvPr/>
        </p:nvGrpSpPr>
        <p:grpSpPr>
          <a:xfrm flipH="1">
            <a:off x="4308383" y="-76362"/>
            <a:ext cx="7883467" cy="6858000"/>
            <a:chOff x="0" y="0"/>
            <a:chExt cx="7883467" cy="6858000"/>
          </a:xfrm>
        </p:grpSpPr>
        <p:sp>
          <p:nvSpPr>
            <p:cNvPr id="250" name="Google Shape;250;g1070dded1ca_0_54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51" name="Google Shape;251;g1070dded1ca_0_54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52" name="Google Shape;252;g1070dded1ca_0_54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53" name="Google Shape;253;g1070dded1ca_0_547"/>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54" name="Google Shape;254;g1070dded1ca_0_547"/>
          <p:cNvSpPr txBox="1"/>
          <p:nvPr/>
        </p:nvSpPr>
        <p:spPr>
          <a:xfrm>
            <a:off x="224000" y="2339850"/>
            <a:ext cx="6695100" cy="3311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None/>
            </a:pPr>
            <a:r>
              <a:rPr b="1" lang="it-IT" sz="2000">
                <a:solidFill>
                  <a:srgbClr val="188185"/>
                </a:solidFill>
                <a:latin typeface="Century Gothic"/>
                <a:ea typeface="Century Gothic"/>
                <a:cs typeface="Century Gothic"/>
                <a:sym typeface="Century Gothic"/>
              </a:rPr>
              <a:t>Video (3 mins +):</a:t>
            </a:r>
            <a:r>
              <a:rPr lang="it-IT" sz="2000">
                <a:solidFill>
                  <a:srgbClr val="3F3F3F"/>
                </a:solidFill>
                <a:latin typeface="Century Gothic"/>
                <a:ea typeface="Century Gothic"/>
                <a:cs typeface="Century Gothic"/>
                <a:sym typeface="Century Gothic"/>
              </a:rPr>
              <a:t> Watch the video and discuss the importance of sustainable development (SD):</a:t>
            </a:r>
            <a:endParaRPr sz="2000">
              <a:solidFill>
                <a:srgbClr val="3F3F3F"/>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t/>
            </a:r>
            <a:endParaRPr sz="2000">
              <a:solidFill>
                <a:srgbClr val="3F3F3F"/>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rPr lang="it-IT" sz="2000" u="sng">
                <a:solidFill>
                  <a:schemeClr val="hlink"/>
                </a:solidFill>
                <a:latin typeface="Century Gothic"/>
                <a:ea typeface="Century Gothic"/>
                <a:cs typeface="Century Gothic"/>
                <a:sym typeface="Century Gothic"/>
                <a:hlinkClick r:id="rId4"/>
              </a:rPr>
              <a:t>https://youtu.be/7V8oFI4GYMY</a:t>
            </a:r>
            <a:r>
              <a:rPr lang="it-IT" sz="2000">
                <a:solidFill>
                  <a:srgbClr val="3F3F3F"/>
                </a:solidFill>
                <a:latin typeface="Century Gothic"/>
                <a:ea typeface="Century Gothic"/>
                <a:cs typeface="Century Gothic"/>
                <a:sym typeface="Century Gothic"/>
              </a:rPr>
              <a:t>  </a:t>
            </a:r>
            <a:endParaRPr sz="2000">
              <a:solidFill>
                <a:srgbClr val="3F3F3F"/>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t/>
            </a:r>
            <a:endParaRPr sz="2000">
              <a:solidFill>
                <a:srgbClr val="3F3F3F"/>
              </a:solidFill>
              <a:latin typeface="Century Gothic"/>
              <a:ea typeface="Century Gothic"/>
              <a:cs typeface="Century Gothic"/>
              <a:sym typeface="Century Gothic"/>
            </a:endParaRPr>
          </a:p>
          <a:p>
            <a:pPr indent="0" lvl="0" marL="0" marR="0" rtl="0" algn="l">
              <a:lnSpc>
                <a:spcPct val="100000"/>
              </a:lnSpc>
              <a:spcBef>
                <a:spcPts val="0"/>
              </a:spcBef>
              <a:spcAft>
                <a:spcPts val="0"/>
              </a:spcAft>
              <a:buNone/>
            </a:pPr>
            <a:r>
              <a:rPr b="1" lang="it-IT" sz="2000">
                <a:solidFill>
                  <a:srgbClr val="188185"/>
                </a:solidFill>
                <a:latin typeface="Century Gothic"/>
                <a:ea typeface="Century Gothic"/>
                <a:cs typeface="Century Gothic"/>
                <a:sym typeface="Century Gothic"/>
              </a:rPr>
              <a:t>Group:</a:t>
            </a:r>
            <a:r>
              <a:rPr lang="it-IT" sz="2000">
                <a:solidFill>
                  <a:srgbClr val="3F3F3F"/>
                </a:solidFill>
                <a:latin typeface="Century Gothic"/>
                <a:ea typeface="Century Gothic"/>
                <a:cs typeface="Century Gothic"/>
                <a:sym typeface="Century Gothic"/>
              </a:rPr>
              <a:t> Discuss SD issues in relation to the following subject areas:</a:t>
            </a:r>
            <a:endParaRPr sz="2000">
              <a:solidFill>
                <a:srgbClr val="3F3F3F"/>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Char char="●"/>
            </a:pPr>
            <a:r>
              <a:rPr lang="it-IT" sz="2000">
                <a:solidFill>
                  <a:srgbClr val="3F3F3F"/>
                </a:solidFill>
                <a:latin typeface="Century Gothic"/>
                <a:ea typeface="Century Gothic"/>
                <a:cs typeface="Century Gothic"/>
                <a:sym typeface="Century Gothic"/>
              </a:rPr>
              <a:t>climate and environment</a:t>
            </a:r>
            <a:endParaRPr sz="2000">
              <a:solidFill>
                <a:srgbClr val="3F3F3F"/>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Char char="●"/>
            </a:pPr>
            <a:r>
              <a:rPr lang="it-IT" sz="2000">
                <a:solidFill>
                  <a:srgbClr val="3F3F3F"/>
                </a:solidFill>
                <a:latin typeface="Century Gothic"/>
                <a:ea typeface="Century Gothic"/>
                <a:cs typeface="Century Gothic"/>
                <a:sym typeface="Century Gothic"/>
              </a:rPr>
              <a:t>social progress</a:t>
            </a:r>
            <a:endParaRPr sz="2000">
              <a:solidFill>
                <a:srgbClr val="3F3F3F"/>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Char char="●"/>
            </a:pPr>
            <a:r>
              <a:rPr lang="it-IT" sz="2000">
                <a:solidFill>
                  <a:srgbClr val="3F3F3F"/>
                </a:solidFill>
                <a:latin typeface="Century Gothic"/>
                <a:ea typeface="Century Gothic"/>
                <a:cs typeface="Century Gothic"/>
                <a:sym typeface="Century Gothic"/>
              </a:rPr>
              <a:t>economics development</a:t>
            </a:r>
            <a:endParaRPr sz="2000">
              <a:solidFill>
                <a:srgbClr val="3F3F3F"/>
              </a:solidFill>
              <a:latin typeface="Century Gothic"/>
              <a:ea typeface="Century Gothic"/>
              <a:cs typeface="Century Gothic"/>
              <a:sym typeface="Century Gothic"/>
            </a:endParaRPr>
          </a:p>
        </p:txBody>
      </p:sp>
      <p:pic>
        <p:nvPicPr>
          <p:cNvPr id="255" name="Google Shape;255;g1070dded1ca_0_547"/>
          <p:cNvPicPr preferRelativeResize="0"/>
          <p:nvPr/>
        </p:nvPicPr>
        <p:blipFill rotWithShape="1">
          <a:blip r:embed="rId5">
            <a:alphaModFix/>
          </a:blip>
          <a:srcRect b="0" l="0" r="0" t="0"/>
          <a:stretch/>
        </p:blipFill>
        <p:spPr>
          <a:xfrm>
            <a:off x="224000" y="140977"/>
            <a:ext cx="2122399" cy="564550"/>
          </a:xfrm>
          <a:prstGeom prst="rect">
            <a:avLst/>
          </a:prstGeom>
          <a:noFill/>
          <a:ln>
            <a:noFill/>
          </a:ln>
        </p:spPr>
      </p:pic>
      <p:sp>
        <p:nvSpPr>
          <p:cNvPr id="256" name="Google Shape;256;g1070dded1ca_0_547"/>
          <p:cNvSpPr txBox="1"/>
          <p:nvPr/>
        </p:nvSpPr>
        <p:spPr>
          <a:xfrm>
            <a:off x="7369425" y="5944075"/>
            <a:ext cx="4376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lang="it-IT" sz="800">
                <a:latin typeface="Century Gothic"/>
                <a:ea typeface="Century Gothic"/>
                <a:cs typeface="Century Gothic"/>
                <a:sym typeface="Century Gothic"/>
              </a:rPr>
              <a:t>YouTube video</a:t>
            </a:r>
            <a:r>
              <a:rPr b="1" i="0" lang="it-IT" sz="800" u="none" cap="none" strike="noStrike">
                <a:solidFill>
                  <a:srgbClr val="000000"/>
                </a:solidFill>
                <a:latin typeface="Century Gothic"/>
                <a:ea typeface="Century Gothic"/>
                <a:cs typeface="Century Gothic"/>
                <a:sym typeface="Century Gothic"/>
              </a:rPr>
              <a:t>: </a:t>
            </a:r>
            <a:r>
              <a:rPr lang="it-IT" sz="800">
                <a:latin typeface="Century Gothic"/>
                <a:ea typeface="Century Gothic"/>
                <a:cs typeface="Century Gothic"/>
                <a:sym typeface="Century Gothic"/>
              </a:rPr>
              <a:t>https://youtu.be/7V8oFI4GYMY</a:t>
            </a:r>
            <a:endParaRPr b="0" i="0" sz="800" u="none" cap="none" strike="noStrike">
              <a:solidFill>
                <a:srgbClr val="000000"/>
              </a:solidFill>
              <a:latin typeface="Century Gothic"/>
              <a:ea typeface="Century Gothic"/>
              <a:cs typeface="Century Gothic"/>
              <a:sym typeface="Century Gothic"/>
            </a:endParaRPr>
          </a:p>
        </p:txBody>
      </p:sp>
      <p:sp>
        <p:nvSpPr>
          <p:cNvPr id="257" name="Google Shape;257;g1070dded1ca_0_547"/>
          <p:cNvSpPr/>
          <p:nvPr/>
        </p:nvSpPr>
        <p:spPr>
          <a:xfrm>
            <a:off x="7310275" y="1475425"/>
            <a:ext cx="4435800" cy="4217100"/>
          </a:xfrm>
          <a:prstGeom prst="roundRect">
            <a:avLst>
              <a:gd fmla="val 6145" name="adj"/>
            </a:avLst>
          </a:prstGeom>
          <a:solidFill>
            <a:srgbClr val="000000"/>
          </a:solidFill>
          <a:ln cap="flat" cmpd="sng" w="228600">
            <a:solidFill>
              <a:srgbClr val="F6F6F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A simple introduction to sustainable development and the Sustainable Development Goals (SDGs). The film is produced by Animaskin on behalf of UN Association of Norway and UNICEF Norway, as part of an interdisciplinary learning program for students on primary and secondary level.&#10;&#10;Read more about this topic at https://www.fn.no/Undervisning/Baerekraft and https://www.unicef.no/skole/barekraft" id="258" name="Google Shape;258;g1070dded1ca_0_547" title="What is sustainable development?">
            <a:hlinkClick r:id="rId6"/>
          </p:cNvPr>
          <p:cNvPicPr preferRelativeResize="0"/>
          <p:nvPr/>
        </p:nvPicPr>
        <p:blipFill>
          <a:blip r:embed="rId7">
            <a:alphaModFix/>
          </a:blip>
          <a:stretch>
            <a:fillRect/>
          </a:stretch>
        </p:blipFill>
        <p:spPr>
          <a:xfrm>
            <a:off x="7468975" y="2019763"/>
            <a:ext cx="4118400" cy="3128425"/>
          </a:xfrm>
          <a:prstGeom prst="rect">
            <a:avLst/>
          </a:prstGeom>
          <a:noFill/>
          <a:ln>
            <a:noFill/>
          </a:ln>
        </p:spPr>
      </p:pic>
      <p:sp>
        <p:nvSpPr>
          <p:cNvPr id="259" name="Google Shape;259;g1070dded1ca_0_547"/>
          <p:cNvSpPr txBox="1"/>
          <p:nvPr/>
        </p:nvSpPr>
        <p:spPr>
          <a:xfrm>
            <a:off x="224000" y="1580147"/>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Group discussion</a:t>
            </a:r>
            <a:endParaRPr b="0" i="1" sz="3600" u="none" cap="none" strike="noStrike">
              <a:solidFill>
                <a:srgbClr val="262626"/>
              </a:solidFill>
              <a:latin typeface="Century Gothic"/>
              <a:ea typeface="Century Gothic"/>
              <a:cs typeface="Century Gothic"/>
              <a:sym typeface="Century Gothic"/>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8"/>
                                        </p:tgtEl>
                                        <p:attrNameLst>
                                          <p:attrName>style.visibility</p:attrName>
                                        </p:attrNameLst>
                                      </p:cBhvr>
                                      <p:to>
                                        <p:strVal val="visible"/>
                                      </p:to>
                                    </p:set>
                                    <p:animEffect filter="fade" transition="in">
                                      <p:cBhvr>
                                        <p:cTn dur="1000"/>
                                        <p:tgtEl>
                                          <p:spTgt spid="25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g1064da25268_3_22"/>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65" name="Google Shape;265;g1064da25268_3_22"/>
          <p:cNvGrpSpPr/>
          <p:nvPr/>
        </p:nvGrpSpPr>
        <p:grpSpPr>
          <a:xfrm flipH="1">
            <a:off x="4308383" y="-76362"/>
            <a:ext cx="7883467" cy="6858000"/>
            <a:chOff x="0" y="0"/>
            <a:chExt cx="7883467" cy="6858000"/>
          </a:xfrm>
        </p:grpSpPr>
        <p:sp>
          <p:nvSpPr>
            <p:cNvPr id="266" name="Google Shape;266;g1064da25268_3_22"/>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67" name="Google Shape;267;g1064da25268_3_22"/>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68" name="Google Shape;268;g1064da25268_3_22"/>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69" name="Google Shape;269;g1064da25268_3_22"/>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70" name="Google Shape;270;g1064da25268_3_22"/>
          <p:cNvSpPr txBox="1"/>
          <p:nvPr/>
        </p:nvSpPr>
        <p:spPr>
          <a:xfrm>
            <a:off x="245250" y="1936272"/>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Note to trainer:</a:t>
            </a:r>
            <a:endParaRPr i="1" sz="3600" u="none" cap="none" strike="noStrike">
              <a:solidFill>
                <a:srgbClr val="262626"/>
              </a:solidFill>
              <a:latin typeface="Century Gothic"/>
              <a:ea typeface="Century Gothic"/>
              <a:cs typeface="Century Gothic"/>
              <a:sym typeface="Century Gothic"/>
            </a:endParaRPr>
          </a:p>
        </p:txBody>
      </p:sp>
      <p:sp>
        <p:nvSpPr>
          <p:cNvPr id="271" name="Google Shape;271;g1064da25268_3_22"/>
          <p:cNvSpPr txBox="1"/>
          <p:nvPr/>
        </p:nvSpPr>
        <p:spPr>
          <a:xfrm>
            <a:off x="245250" y="2632550"/>
            <a:ext cx="6923700" cy="3229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1100"/>
              </a:spcBef>
              <a:spcAft>
                <a:spcPts val="0"/>
              </a:spcAft>
              <a:buNone/>
            </a:pPr>
            <a:r>
              <a:rPr b="1" lang="it-IT" sz="2000">
                <a:solidFill>
                  <a:srgbClr val="188185"/>
                </a:solidFill>
                <a:latin typeface="Century Gothic"/>
                <a:ea typeface="Century Gothic"/>
                <a:cs typeface="Century Gothic"/>
                <a:sym typeface="Century Gothic"/>
              </a:rPr>
              <a:t>Slide Presentation:</a:t>
            </a:r>
            <a:r>
              <a:rPr lang="it-IT" sz="2000">
                <a:solidFill>
                  <a:schemeClr val="dk1"/>
                </a:solidFill>
                <a:latin typeface="Century Gothic"/>
                <a:ea typeface="Century Gothic"/>
                <a:cs typeface="Century Gothic"/>
                <a:sym typeface="Century Gothic"/>
              </a:rPr>
              <a:t> Exploring Sustainable Development Goals (SDGs) and Green Business Strategies</a:t>
            </a:r>
            <a:r>
              <a:rPr b="1" lang="it-IT" sz="2000">
                <a:solidFill>
                  <a:schemeClr val="dk1"/>
                </a:solidFill>
                <a:latin typeface="Century Gothic"/>
                <a:ea typeface="Century Gothic"/>
                <a:cs typeface="Century Gothic"/>
                <a:sym typeface="Century Gothic"/>
              </a:rPr>
              <a:t> </a:t>
            </a:r>
            <a:endParaRPr b="1" sz="2000">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0"/>
              </a:spcAft>
              <a:buNone/>
            </a:pPr>
            <a:r>
              <a:rPr b="1" lang="it-IT" sz="2000">
                <a:solidFill>
                  <a:schemeClr val="dk1"/>
                </a:solidFill>
                <a:latin typeface="Century Gothic"/>
                <a:ea typeface="Century Gothic"/>
                <a:cs typeface="Century Gothic"/>
                <a:sym typeface="Century Gothic"/>
              </a:rPr>
              <a:t>(20 minutes).</a:t>
            </a:r>
            <a:endParaRPr b="1" sz="2000">
              <a:solidFill>
                <a:schemeClr val="dk1"/>
              </a:solidFill>
              <a:latin typeface="Century Gothic"/>
              <a:ea typeface="Century Gothic"/>
              <a:cs typeface="Century Gothic"/>
              <a:sym typeface="Century Gothic"/>
            </a:endParaRPr>
          </a:p>
          <a:p>
            <a:pPr indent="0" lvl="0" marL="0" marR="0" rtl="0" algn="l">
              <a:lnSpc>
                <a:spcPct val="100000"/>
              </a:lnSpc>
              <a:spcBef>
                <a:spcPts val="1100"/>
              </a:spcBef>
              <a:spcAft>
                <a:spcPts val="0"/>
              </a:spcAft>
              <a:buNone/>
            </a:pPr>
            <a:r>
              <a:t/>
            </a:r>
            <a:endParaRPr b="1" sz="2000">
              <a:solidFill>
                <a:schemeClr val="dk1"/>
              </a:solidFill>
              <a:latin typeface="Century Gothic"/>
              <a:ea typeface="Century Gothic"/>
              <a:cs typeface="Century Gothic"/>
              <a:sym typeface="Century Gothic"/>
            </a:endParaRPr>
          </a:p>
          <a:p>
            <a:pPr indent="-355600" lvl="0" marL="457200" rtl="0" algn="l">
              <a:spcBef>
                <a:spcPts val="1100"/>
              </a:spcBef>
              <a:spcAft>
                <a:spcPts val="0"/>
              </a:spcAft>
              <a:buClr>
                <a:srgbClr val="188185"/>
              </a:buClr>
              <a:buSzPts val="2000"/>
              <a:buFont typeface="Century Gothic"/>
              <a:buChar char="●"/>
            </a:pPr>
            <a:r>
              <a:rPr lang="it-IT" sz="2000">
                <a:solidFill>
                  <a:schemeClr val="dk1"/>
                </a:solidFill>
                <a:latin typeface="Century Gothic"/>
                <a:ea typeface="Century Gothic"/>
                <a:cs typeface="Century Gothic"/>
                <a:sym typeface="Century Gothic"/>
              </a:rPr>
              <a:t>Refer and use the Module 6 Green Business Strategy descriptor information in the OUTSIDE Toolkit. </a:t>
            </a:r>
            <a:endParaRPr sz="2000">
              <a:solidFill>
                <a:schemeClr val="dk1"/>
              </a:solidFill>
              <a:latin typeface="Century Gothic"/>
              <a:ea typeface="Century Gothic"/>
              <a:cs typeface="Century Gothic"/>
              <a:sym typeface="Century Gothic"/>
            </a:endParaRPr>
          </a:p>
          <a:p>
            <a:pPr indent="-355600" lvl="0" marL="457200" rtl="0" algn="l">
              <a:spcBef>
                <a:spcPts val="0"/>
              </a:spcBef>
              <a:spcAft>
                <a:spcPts val="0"/>
              </a:spcAft>
              <a:buClr>
                <a:srgbClr val="188185"/>
              </a:buClr>
              <a:buSzPts val="2000"/>
              <a:buFont typeface="Century Gothic"/>
              <a:buChar char="●"/>
            </a:pPr>
            <a:r>
              <a:rPr lang="it-IT" sz="2000">
                <a:solidFill>
                  <a:schemeClr val="dk1"/>
                </a:solidFill>
                <a:latin typeface="Century Gothic"/>
                <a:ea typeface="Century Gothic"/>
                <a:cs typeface="Century Gothic"/>
                <a:sym typeface="Century Gothic"/>
              </a:rPr>
              <a:t>Adapt all content to suits the age range of 14 to 17 years.</a:t>
            </a:r>
            <a:endParaRPr sz="2000">
              <a:solidFill>
                <a:schemeClr val="dk1"/>
              </a:solidFill>
              <a:latin typeface="Century Gothic"/>
              <a:ea typeface="Century Gothic"/>
              <a:cs typeface="Century Gothic"/>
              <a:sym typeface="Century Gothic"/>
            </a:endParaRPr>
          </a:p>
        </p:txBody>
      </p:sp>
      <p:pic>
        <p:nvPicPr>
          <p:cNvPr id="272" name="Google Shape;272;g1064da25268_3_22"/>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pic>
        <p:nvPicPr>
          <p:cNvPr id="273" name="Google Shape;273;g1064da25268_3_22"/>
          <p:cNvPicPr preferRelativeResize="0"/>
          <p:nvPr/>
        </p:nvPicPr>
        <p:blipFill rotWithShape="1">
          <a:blip r:embed="rId5">
            <a:alphaModFix/>
          </a:blip>
          <a:srcRect b="0" l="1051" r="8336" t="0"/>
          <a:stretch/>
        </p:blipFill>
        <p:spPr>
          <a:xfrm>
            <a:off x="7445625" y="1618175"/>
            <a:ext cx="4258650" cy="4110900"/>
          </a:xfrm>
          <a:prstGeom prst="rect">
            <a:avLst/>
          </a:prstGeom>
          <a:noFill/>
          <a:ln>
            <a:noFill/>
          </a:ln>
        </p:spPr>
      </p:pic>
      <p:sp>
        <p:nvSpPr>
          <p:cNvPr id="274" name="Google Shape;274;g1064da25268_3_22"/>
          <p:cNvSpPr/>
          <p:nvPr/>
        </p:nvSpPr>
        <p:spPr>
          <a:xfrm>
            <a:off x="7369425" y="1551625"/>
            <a:ext cx="4376700" cy="4217100"/>
          </a:xfrm>
          <a:prstGeom prst="roundRect">
            <a:avLst>
              <a:gd fmla="val 6145" name="adj"/>
            </a:avLst>
          </a:prstGeom>
          <a:noFill/>
          <a:ln cap="flat" cmpd="sng" w="228600">
            <a:solidFill>
              <a:srgbClr val="F6F6F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g1064da25268_3_22"/>
          <p:cNvSpPr txBox="1"/>
          <p:nvPr/>
        </p:nvSpPr>
        <p:spPr>
          <a:xfrm>
            <a:off x="7168825" y="5715475"/>
            <a:ext cx="4568700" cy="307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it-IT" sz="800">
                <a:latin typeface="Century Gothic"/>
                <a:ea typeface="Century Gothic"/>
                <a:cs typeface="Century Gothic"/>
                <a:sym typeface="Century Gothic"/>
              </a:rPr>
              <a:t>Image source: </a:t>
            </a:r>
            <a:r>
              <a:rPr lang="it-IT" sz="800">
                <a:latin typeface="Century Gothic"/>
                <a:ea typeface="Century Gothic"/>
                <a:cs typeface="Century Gothic"/>
                <a:sym typeface="Century Gothic"/>
              </a:rPr>
              <a:t>https://www.instagram.com/p/CVLQcxXolcw/</a:t>
            </a:r>
            <a:endParaRPr sz="800">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g1064da25268_3_37"/>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81" name="Google Shape;281;g1064da25268_3_37"/>
          <p:cNvGrpSpPr/>
          <p:nvPr/>
        </p:nvGrpSpPr>
        <p:grpSpPr>
          <a:xfrm flipH="1">
            <a:off x="4308383" y="-76362"/>
            <a:ext cx="7883467" cy="6858000"/>
            <a:chOff x="0" y="0"/>
            <a:chExt cx="7883467" cy="6858000"/>
          </a:xfrm>
        </p:grpSpPr>
        <p:sp>
          <p:nvSpPr>
            <p:cNvPr id="282" name="Google Shape;282;g1064da25268_3_3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83" name="Google Shape;283;g1064da25268_3_3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84" name="Google Shape;284;g1064da25268_3_3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85" name="Google Shape;285;g1064da25268_3_37"/>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86" name="Google Shape;286;g1064da25268_3_37"/>
          <p:cNvSpPr txBox="1"/>
          <p:nvPr/>
        </p:nvSpPr>
        <p:spPr>
          <a:xfrm>
            <a:off x="263550" y="3023750"/>
            <a:ext cx="11664900" cy="31380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None/>
            </a:pPr>
            <a:r>
              <a:rPr b="1" lang="it-IT" sz="2000">
                <a:solidFill>
                  <a:srgbClr val="188185"/>
                </a:solidFill>
                <a:latin typeface="Century Gothic"/>
                <a:ea typeface="Century Gothic"/>
                <a:cs typeface="Century Gothic"/>
                <a:sym typeface="Century Gothic"/>
              </a:rPr>
              <a:t>Aim of the activities</a:t>
            </a:r>
            <a:endParaRPr b="1" sz="2000">
              <a:solidFill>
                <a:srgbClr val="188185"/>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Char char="●"/>
            </a:pPr>
            <a:r>
              <a:rPr lang="it-IT" sz="2000">
                <a:latin typeface="Century Gothic"/>
                <a:ea typeface="Century Gothic"/>
                <a:cs typeface="Century Gothic"/>
                <a:sym typeface="Century Gothic"/>
              </a:rPr>
              <a:t>The aim of the activities is to facilitate allow participants to engage in team work, where they carry out desk research to </a:t>
            </a:r>
            <a:r>
              <a:rPr lang="it-IT" sz="2000">
                <a:latin typeface="Century Gothic"/>
                <a:ea typeface="Century Gothic"/>
                <a:cs typeface="Century Gothic"/>
                <a:sym typeface="Century Gothic"/>
              </a:rPr>
              <a:t>understand</a:t>
            </a:r>
            <a:r>
              <a:rPr lang="it-IT" sz="2000">
                <a:latin typeface="Century Gothic"/>
                <a:ea typeface="Century Gothic"/>
                <a:cs typeface="Century Gothic"/>
                <a:sym typeface="Century Gothic"/>
              </a:rPr>
              <a:t> current issues around sustainable development and green business and to come up with an idea of their own. </a:t>
            </a:r>
            <a:endParaRPr sz="2000">
              <a:latin typeface="Century Gothic"/>
              <a:ea typeface="Century Gothic"/>
              <a:cs typeface="Century Gothic"/>
              <a:sym typeface="Century Gothic"/>
            </a:endParaRPr>
          </a:p>
          <a:p>
            <a:pPr indent="0" lvl="0" marL="457200" marR="0" rtl="0" algn="l">
              <a:lnSpc>
                <a:spcPct val="100000"/>
              </a:lnSpc>
              <a:spcBef>
                <a:spcPts val="0"/>
              </a:spcBef>
              <a:spcAft>
                <a:spcPts val="0"/>
              </a:spcAft>
              <a:buNone/>
            </a:pPr>
            <a:r>
              <a:t/>
            </a:r>
            <a:endParaRPr sz="2000">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589"/>
              </a:buClr>
              <a:buSzPts val="2000"/>
              <a:buFont typeface="Century Gothic"/>
              <a:buChar char="●"/>
            </a:pPr>
            <a:r>
              <a:rPr lang="it-IT" sz="2000">
                <a:latin typeface="Century Gothic"/>
                <a:ea typeface="Century Gothic"/>
                <a:cs typeface="Century Gothic"/>
                <a:sym typeface="Century Gothic"/>
              </a:rPr>
              <a:t>Participants will work in teams to build an in-depth understanding and appreciation for sustainable development concerns, green economic trends, and green business strategies.</a:t>
            </a:r>
            <a:endParaRPr sz="2000">
              <a:latin typeface="Century Gothic"/>
              <a:ea typeface="Century Gothic"/>
              <a:cs typeface="Century Gothic"/>
              <a:sym typeface="Century Gothic"/>
            </a:endParaRPr>
          </a:p>
        </p:txBody>
      </p:sp>
      <p:sp>
        <p:nvSpPr>
          <p:cNvPr id="287" name="Google Shape;287;g1064da25268_3_37"/>
          <p:cNvSpPr txBox="1"/>
          <p:nvPr/>
        </p:nvSpPr>
        <p:spPr>
          <a:xfrm>
            <a:off x="263550" y="1129875"/>
            <a:ext cx="11664900" cy="23583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900">
                <a:solidFill>
                  <a:srgbClr val="188185"/>
                </a:solidFill>
                <a:latin typeface="Century Gothic"/>
                <a:ea typeface="Century Gothic"/>
                <a:cs typeface="Century Gothic"/>
                <a:sym typeface="Century Gothic"/>
              </a:rPr>
              <a:t>Teamwork</a:t>
            </a:r>
            <a:r>
              <a:rPr b="1" lang="it-IT" sz="3900">
                <a:solidFill>
                  <a:srgbClr val="188185"/>
                </a:solidFill>
                <a:latin typeface="Century Gothic"/>
                <a:ea typeface="Century Gothic"/>
                <a:cs typeface="Century Gothic"/>
                <a:sym typeface="Century Gothic"/>
              </a:rPr>
              <a:t> </a:t>
            </a:r>
            <a:r>
              <a:rPr b="1" lang="it-IT" sz="3900">
                <a:latin typeface="Century Gothic"/>
                <a:ea typeface="Century Gothic"/>
                <a:cs typeface="Century Gothic"/>
                <a:sym typeface="Century Gothic"/>
              </a:rPr>
              <a:t>- Desk research, case study, and problem identification </a:t>
            </a:r>
            <a:endParaRPr i="1" sz="3900" u="none" cap="none" strike="noStrike">
              <a:solidFill>
                <a:srgbClr val="000000"/>
              </a:solidFill>
              <a:latin typeface="Century Gothic"/>
              <a:ea typeface="Century Gothic"/>
              <a:cs typeface="Century Gothic"/>
              <a:sym typeface="Century Gothic"/>
            </a:endParaRPr>
          </a:p>
        </p:txBody>
      </p:sp>
      <p:pic>
        <p:nvPicPr>
          <p:cNvPr id="288" name="Google Shape;288;g1064da25268_3_37"/>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g1064da25268_3_51"/>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294" name="Google Shape;294;g1064da25268_3_51"/>
          <p:cNvGrpSpPr/>
          <p:nvPr/>
        </p:nvGrpSpPr>
        <p:grpSpPr>
          <a:xfrm flipH="1">
            <a:off x="4308383" y="-76362"/>
            <a:ext cx="7883467" cy="6858000"/>
            <a:chOff x="0" y="0"/>
            <a:chExt cx="7883467" cy="6858000"/>
          </a:xfrm>
        </p:grpSpPr>
        <p:sp>
          <p:nvSpPr>
            <p:cNvPr id="295" name="Google Shape;295;g1064da25268_3_51"/>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296" name="Google Shape;296;g1064da25268_3_51"/>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297" name="Google Shape;297;g1064da25268_3_51"/>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298" name="Google Shape;298;g1064da25268_3_51"/>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299" name="Google Shape;299;g1064da25268_3_51"/>
          <p:cNvSpPr txBox="1"/>
          <p:nvPr/>
        </p:nvSpPr>
        <p:spPr>
          <a:xfrm>
            <a:off x="263550" y="2689775"/>
            <a:ext cx="11664900" cy="40251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None/>
            </a:pPr>
            <a:r>
              <a:rPr b="1" lang="it-IT" sz="2000">
                <a:solidFill>
                  <a:srgbClr val="188589"/>
                </a:solidFill>
                <a:latin typeface="Century Gothic"/>
                <a:ea typeface="Century Gothic"/>
                <a:cs typeface="Century Gothic"/>
                <a:sym typeface="Century Gothic"/>
              </a:rPr>
              <a:t>Think-Pair-Share:</a:t>
            </a:r>
            <a:r>
              <a:rPr lang="it-IT" sz="2000">
                <a:solidFill>
                  <a:srgbClr val="188589"/>
                </a:solidFill>
                <a:latin typeface="Century Gothic"/>
                <a:ea typeface="Century Gothic"/>
                <a:cs typeface="Century Gothic"/>
                <a:sym typeface="Century Gothic"/>
              </a:rPr>
              <a:t> </a:t>
            </a:r>
            <a:r>
              <a:rPr lang="it-IT" sz="2000">
                <a:latin typeface="Century Gothic"/>
                <a:ea typeface="Century Gothic"/>
                <a:cs typeface="Century Gothic"/>
                <a:sym typeface="Century Gothic"/>
              </a:rPr>
              <a:t>With reference to the SDG about environmental issues, participants will work in teams to conduct desk research and find examples of </a:t>
            </a:r>
            <a:r>
              <a:rPr b="1" lang="it-IT" sz="2000">
                <a:solidFill>
                  <a:srgbClr val="188185"/>
                </a:solidFill>
                <a:latin typeface="Century Gothic"/>
                <a:ea typeface="Century Gothic"/>
                <a:cs typeface="Century Gothic"/>
                <a:sym typeface="Century Gothic"/>
              </a:rPr>
              <a:t>green business ideas, innovations, and practices</a:t>
            </a:r>
            <a:r>
              <a:rPr lang="it-IT" sz="2000">
                <a:latin typeface="Century Gothic"/>
                <a:ea typeface="Century Gothic"/>
                <a:cs typeface="Century Gothic"/>
                <a:sym typeface="Century Gothic"/>
              </a:rPr>
              <a:t> that are (sustainable) positively impacting the world.</a:t>
            </a:r>
            <a:endParaRPr sz="2000">
              <a:latin typeface="Century Gothic"/>
              <a:ea typeface="Century Gothic"/>
              <a:cs typeface="Century Gothic"/>
              <a:sym typeface="Century Gothic"/>
            </a:endParaRPr>
          </a:p>
          <a:p>
            <a:pPr indent="0" lvl="0" marL="0" marR="0" rtl="0" algn="l">
              <a:lnSpc>
                <a:spcPct val="100000"/>
              </a:lnSpc>
              <a:spcBef>
                <a:spcPts val="1100"/>
              </a:spcBef>
              <a:spcAft>
                <a:spcPts val="0"/>
              </a:spcAft>
              <a:buNone/>
            </a:pPr>
            <a:r>
              <a:t/>
            </a:r>
            <a:endParaRPr sz="2000">
              <a:latin typeface="Century Gothic"/>
              <a:ea typeface="Century Gothic"/>
              <a:cs typeface="Century Gothic"/>
              <a:sym typeface="Century Gothic"/>
            </a:endParaRPr>
          </a:p>
          <a:p>
            <a:pPr indent="0" lvl="0" marL="0" marR="0" rtl="0" algn="l">
              <a:lnSpc>
                <a:spcPct val="100000"/>
              </a:lnSpc>
              <a:spcBef>
                <a:spcPts val="0"/>
              </a:spcBef>
              <a:spcAft>
                <a:spcPts val="0"/>
              </a:spcAft>
              <a:buNone/>
            </a:pPr>
            <a:r>
              <a:rPr b="1" lang="it-IT" sz="2000">
                <a:solidFill>
                  <a:srgbClr val="434343"/>
                </a:solidFill>
                <a:latin typeface="Century Gothic"/>
                <a:ea typeface="Century Gothic"/>
                <a:cs typeface="Century Gothic"/>
                <a:sym typeface="Century Gothic"/>
              </a:rPr>
              <a:t>For instance, in any of the following area:</a:t>
            </a:r>
            <a:endParaRPr b="1" sz="2000">
              <a:solidFill>
                <a:srgbClr val="434343"/>
              </a:solidFill>
              <a:latin typeface="Century Gothic"/>
              <a:ea typeface="Century Gothic"/>
              <a:cs typeface="Century Gothic"/>
              <a:sym typeface="Century Gothic"/>
            </a:endParaRPr>
          </a:p>
          <a:p>
            <a:pPr indent="-355600" lvl="0" marL="457200" marR="0" rtl="0" algn="l">
              <a:lnSpc>
                <a:spcPct val="100000"/>
              </a:lnSpc>
              <a:spcBef>
                <a:spcPts val="1100"/>
              </a:spcBef>
              <a:spcAft>
                <a:spcPts val="0"/>
              </a:spcAft>
              <a:buClr>
                <a:srgbClr val="188185"/>
              </a:buClr>
              <a:buSzPts val="2000"/>
              <a:buFont typeface="Century Gothic"/>
              <a:buChar char="●"/>
            </a:pPr>
            <a:r>
              <a:rPr b="1" lang="it-IT" sz="2000">
                <a:solidFill>
                  <a:srgbClr val="188589"/>
                </a:solidFill>
                <a:latin typeface="Century Gothic"/>
                <a:ea typeface="Century Gothic"/>
                <a:cs typeface="Century Gothic"/>
                <a:sym typeface="Century Gothic"/>
              </a:rPr>
              <a:t>Life under water – </a:t>
            </a:r>
            <a:r>
              <a:rPr lang="it-IT" sz="2000">
                <a:latin typeface="Century Gothic"/>
                <a:ea typeface="Century Gothic"/>
                <a:cs typeface="Century Gothic"/>
                <a:sym typeface="Century Gothic"/>
              </a:rPr>
              <a:t>Line fishing, fish farming vs trawling.</a:t>
            </a:r>
            <a:endParaRPr sz="2000">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b="1" lang="it-IT" sz="2000">
                <a:solidFill>
                  <a:srgbClr val="188589"/>
                </a:solidFill>
                <a:latin typeface="Century Gothic"/>
                <a:ea typeface="Century Gothic"/>
                <a:cs typeface="Century Gothic"/>
                <a:sym typeface="Century Gothic"/>
              </a:rPr>
              <a:t>Renewable and clean energy – </a:t>
            </a:r>
            <a:r>
              <a:rPr lang="it-IT" sz="2000">
                <a:latin typeface="Century Gothic"/>
                <a:ea typeface="Century Gothic"/>
                <a:cs typeface="Century Gothic"/>
                <a:sym typeface="Century Gothic"/>
              </a:rPr>
              <a:t>Wind farms, solar panels.</a:t>
            </a:r>
            <a:endParaRPr sz="2000">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b="1" lang="it-IT" sz="2000">
                <a:solidFill>
                  <a:srgbClr val="188589"/>
                </a:solidFill>
                <a:latin typeface="Century Gothic"/>
                <a:ea typeface="Century Gothic"/>
                <a:cs typeface="Century Gothic"/>
                <a:sym typeface="Century Gothic"/>
              </a:rPr>
              <a:t>Responsible consumption and production – </a:t>
            </a:r>
            <a:r>
              <a:rPr lang="it-IT" sz="2000">
                <a:latin typeface="Century Gothic"/>
                <a:ea typeface="Century Gothic"/>
                <a:cs typeface="Century Gothic"/>
                <a:sym typeface="Century Gothic"/>
              </a:rPr>
              <a:t>Recycling, local produce, biodegradable materials.</a:t>
            </a:r>
            <a:endParaRPr sz="2000">
              <a:latin typeface="Century Gothic"/>
              <a:ea typeface="Century Gothic"/>
              <a:cs typeface="Century Gothic"/>
              <a:sym typeface="Century Gothic"/>
            </a:endParaRPr>
          </a:p>
          <a:p>
            <a:pPr indent="0" lvl="0" marL="0" marR="0" rtl="0" algn="l">
              <a:lnSpc>
                <a:spcPct val="100000"/>
              </a:lnSpc>
              <a:spcBef>
                <a:spcPts val="1100"/>
              </a:spcBef>
              <a:spcAft>
                <a:spcPts val="1100"/>
              </a:spcAft>
              <a:buNone/>
            </a:pPr>
            <a:r>
              <a:rPr lang="it-IT" sz="2000">
                <a:latin typeface="Century Gothic"/>
                <a:ea typeface="Century Gothic"/>
                <a:cs typeface="Century Gothic"/>
                <a:sym typeface="Century Gothic"/>
              </a:rPr>
              <a:t>This task takes the form of desk research (Internet) and team discussion. </a:t>
            </a:r>
            <a:r>
              <a:rPr lang="it-IT" sz="2000">
                <a:solidFill>
                  <a:schemeClr val="dk1"/>
                </a:solidFill>
                <a:latin typeface="Century Gothic"/>
                <a:ea typeface="Century Gothic"/>
                <a:cs typeface="Century Gothic"/>
                <a:sym typeface="Century Gothic"/>
              </a:rPr>
              <a:t>Trainer to facilitate this session and encourage co-creation.</a:t>
            </a:r>
            <a:endParaRPr sz="2000">
              <a:latin typeface="Century Gothic"/>
              <a:ea typeface="Century Gothic"/>
              <a:cs typeface="Century Gothic"/>
              <a:sym typeface="Century Gothic"/>
            </a:endParaRPr>
          </a:p>
        </p:txBody>
      </p:sp>
      <p:sp>
        <p:nvSpPr>
          <p:cNvPr id="300" name="Google Shape;300;g1064da25268_3_51"/>
          <p:cNvSpPr txBox="1"/>
          <p:nvPr/>
        </p:nvSpPr>
        <p:spPr>
          <a:xfrm>
            <a:off x="263550" y="977475"/>
            <a:ext cx="11048700" cy="1655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188589"/>
                </a:solidFill>
                <a:latin typeface="Century Gothic"/>
                <a:ea typeface="Century Gothic"/>
                <a:cs typeface="Century Gothic"/>
                <a:sym typeface="Century Gothic"/>
              </a:rPr>
              <a:t>Research:</a:t>
            </a:r>
            <a:r>
              <a:rPr b="1" lang="it-IT" sz="3600">
                <a:latin typeface="Century Gothic"/>
                <a:ea typeface="Century Gothic"/>
                <a:cs typeface="Century Gothic"/>
                <a:sym typeface="Century Gothic"/>
              </a:rPr>
              <a:t> </a:t>
            </a:r>
            <a:r>
              <a:rPr b="1" lang="it-IT" sz="3600">
                <a:latin typeface="Century Gothic"/>
                <a:ea typeface="Century Gothic"/>
                <a:cs typeface="Century Gothic"/>
                <a:sym typeface="Century Gothic"/>
              </a:rPr>
              <a:t>Understanding green business enterprise &amp; sustainable development</a:t>
            </a:r>
            <a:endParaRPr i="1" sz="3600" u="none" cap="none" strike="noStrike">
              <a:latin typeface="Century Gothic"/>
              <a:ea typeface="Century Gothic"/>
              <a:cs typeface="Century Gothic"/>
              <a:sym typeface="Century Gothic"/>
            </a:endParaRPr>
          </a:p>
        </p:txBody>
      </p:sp>
      <p:pic>
        <p:nvPicPr>
          <p:cNvPr id="301" name="Google Shape;301;g1064da25268_3_51"/>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g1064da25268_3_141"/>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07" name="Google Shape;307;g1064da25268_3_141"/>
          <p:cNvGrpSpPr/>
          <p:nvPr/>
        </p:nvGrpSpPr>
        <p:grpSpPr>
          <a:xfrm flipH="1">
            <a:off x="4308383" y="-76362"/>
            <a:ext cx="7883467" cy="6858000"/>
            <a:chOff x="0" y="0"/>
            <a:chExt cx="7883467" cy="6858000"/>
          </a:xfrm>
        </p:grpSpPr>
        <p:sp>
          <p:nvSpPr>
            <p:cNvPr id="308" name="Google Shape;308;g1064da25268_3_141"/>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09" name="Google Shape;309;g1064da25268_3_141"/>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10" name="Google Shape;310;g1064da25268_3_141"/>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11" name="Google Shape;311;g1064da25268_3_141"/>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12" name="Google Shape;312;g1064da25268_3_141"/>
          <p:cNvSpPr txBox="1"/>
          <p:nvPr/>
        </p:nvSpPr>
        <p:spPr>
          <a:xfrm>
            <a:off x="263550" y="2556250"/>
            <a:ext cx="11664900" cy="33288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None/>
            </a:pPr>
            <a:r>
              <a:rPr b="1" lang="it-IT" sz="2400">
                <a:latin typeface="Century Gothic"/>
                <a:ea typeface="Century Gothic"/>
                <a:cs typeface="Century Gothic"/>
                <a:sym typeface="Century Gothic"/>
              </a:rPr>
              <a:t>Activity 1 - </a:t>
            </a:r>
            <a:r>
              <a:rPr b="1" lang="it-IT" sz="2400">
                <a:latin typeface="Century Gothic"/>
                <a:ea typeface="Century Gothic"/>
                <a:cs typeface="Century Gothic"/>
                <a:sym typeface="Century Gothic"/>
              </a:rPr>
              <a:t>Team desk research: </a:t>
            </a:r>
            <a:endParaRPr b="1" sz="2400">
              <a:latin typeface="Century Gothic"/>
              <a:ea typeface="Century Gothic"/>
              <a:cs typeface="Century Gothic"/>
              <a:sym typeface="Century Gothic"/>
            </a:endParaRPr>
          </a:p>
          <a:p>
            <a:pPr indent="-381000" lvl="0" marL="457200" rtl="0" algn="l">
              <a:spcBef>
                <a:spcPts val="0"/>
              </a:spcBef>
              <a:spcAft>
                <a:spcPts val="0"/>
              </a:spcAft>
              <a:buClr>
                <a:srgbClr val="188589"/>
              </a:buClr>
              <a:buSzPts val="2400"/>
              <a:buFont typeface="Century Gothic"/>
              <a:buAutoNum type="arabicPeriod"/>
            </a:pPr>
            <a:r>
              <a:rPr lang="it-IT" sz="2400">
                <a:solidFill>
                  <a:schemeClr val="dk1"/>
                </a:solidFill>
                <a:latin typeface="Century Gothic"/>
                <a:ea typeface="Century Gothic"/>
                <a:cs typeface="Century Gothic"/>
                <a:sym typeface="Century Gothic"/>
              </a:rPr>
              <a:t>Research and find t</a:t>
            </a:r>
            <a:r>
              <a:rPr lang="it-IT" sz="2400">
                <a:solidFill>
                  <a:schemeClr val="dk1"/>
                </a:solidFill>
                <a:latin typeface="Century Gothic"/>
                <a:ea typeface="Century Gothic"/>
                <a:cs typeface="Century Gothic"/>
                <a:sym typeface="Century Gothic"/>
              </a:rPr>
              <a:t>hree </a:t>
            </a:r>
            <a:r>
              <a:rPr b="1" lang="it-IT" sz="2400">
                <a:solidFill>
                  <a:srgbClr val="188589"/>
                </a:solidFill>
                <a:latin typeface="Century Gothic"/>
                <a:ea typeface="Century Gothic"/>
                <a:cs typeface="Century Gothic"/>
                <a:sym typeface="Century Gothic"/>
              </a:rPr>
              <a:t>examples</a:t>
            </a:r>
            <a:r>
              <a:rPr lang="it-IT" sz="2400">
                <a:solidFill>
                  <a:schemeClr val="dk1"/>
                </a:solidFill>
                <a:latin typeface="Century Gothic"/>
                <a:ea typeface="Century Gothic"/>
                <a:cs typeface="Century Gothic"/>
                <a:sym typeface="Century Gothic"/>
              </a:rPr>
              <a:t> of green business ideas. </a:t>
            </a:r>
            <a:endParaRPr sz="2400">
              <a:solidFill>
                <a:schemeClr val="dk1"/>
              </a:solidFill>
              <a:latin typeface="Century Gothic"/>
              <a:ea typeface="Century Gothic"/>
              <a:cs typeface="Century Gothic"/>
              <a:sym typeface="Century Gothic"/>
            </a:endParaRPr>
          </a:p>
          <a:p>
            <a:pPr indent="-381000" lvl="0" marL="457200" rtl="0" algn="l">
              <a:spcBef>
                <a:spcPts val="0"/>
              </a:spcBef>
              <a:spcAft>
                <a:spcPts val="0"/>
              </a:spcAft>
              <a:buClr>
                <a:srgbClr val="188589"/>
              </a:buClr>
              <a:buSzPts val="2400"/>
              <a:buFont typeface="Century Gothic"/>
              <a:buAutoNum type="arabicPeriod"/>
            </a:pPr>
            <a:r>
              <a:rPr lang="it-IT" sz="2400">
                <a:solidFill>
                  <a:schemeClr val="dk1"/>
                </a:solidFill>
                <a:latin typeface="Century Gothic"/>
                <a:ea typeface="Century Gothic"/>
                <a:cs typeface="Century Gothic"/>
                <a:sym typeface="Century Gothic"/>
              </a:rPr>
              <a:t>For each idea, state what is </a:t>
            </a:r>
            <a:r>
              <a:rPr b="1" lang="it-IT" sz="2400">
                <a:solidFill>
                  <a:srgbClr val="188589"/>
                </a:solidFill>
                <a:latin typeface="Century Gothic"/>
                <a:ea typeface="Century Gothic"/>
                <a:cs typeface="Century Gothic"/>
                <a:sym typeface="Century Gothic"/>
              </a:rPr>
              <a:t>innovative</a:t>
            </a:r>
            <a:r>
              <a:rPr lang="it-IT" sz="2400">
                <a:solidFill>
                  <a:schemeClr val="dk1"/>
                </a:solidFill>
                <a:latin typeface="Century Gothic"/>
                <a:ea typeface="Century Gothic"/>
                <a:cs typeface="Century Gothic"/>
                <a:sym typeface="Century Gothic"/>
              </a:rPr>
              <a:t> about the idea.</a:t>
            </a:r>
            <a:endParaRPr sz="2400">
              <a:solidFill>
                <a:schemeClr val="dk1"/>
              </a:solidFill>
              <a:latin typeface="Century Gothic"/>
              <a:ea typeface="Century Gothic"/>
              <a:cs typeface="Century Gothic"/>
              <a:sym typeface="Century Gothic"/>
            </a:endParaRPr>
          </a:p>
          <a:p>
            <a:pPr indent="-381000" lvl="0" marL="457200" rtl="0" algn="l">
              <a:spcBef>
                <a:spcPts val="0"/>
              </a:spcBef>
              <a:spcAft>
                <a:spcPts val="0"/>
              </a:spcAft>
              <a:buClr>
                <a:srgbClr val="188589"/>
              </a:buClr>
              <a:buSzPts val="2400"/>
              <a:buFont typeface="Century Gothic"/>
              <a:buAutoNum type="arabicPeriod"/>
            </a:pPr>
            <a:r>
              <a:rPr lang="it-IT" sz="2400">
                <a:solidFill>
                  <a:schemeClr val="dk1"/>
                </a:solidFill>
                <a:latin typeface="Century Gothic"/>
                <a:ea typeface="Century Gothic"/>
                <a:cs typeface="Century Gothic"/>
                <a:sym typeface="Century Gothic"/>
              </a:rPr>
              <a:t>For each idea, describe the </a:t>
            </a:r>
            <a:r>
              <a:rPr b="1" lang="it-IT" sz="2400">
                <a:solidFill>
                  <a:srgbClr val="188589"/>
                </a:solidFill>
                <a:latin typeface="Century Gothic"/>
                <a:ea typeface="Century Gothic"/>
                <a:cs typeface="Century Gothic"/>
                <a:sym typeface="Century Gothic"/>
              </a:rPr>
              <a:t>green business practices/approach</a:t>
            </a:r>
            <a:r>
              <a:rPr lang="it-IT" sz="2400">
                <a:solidFill>
                  <a:schemeClr val="dk1"/>
                </a:solidFill>
                <a:latin typeface="Century Gothic"/>
                <a:ea typeface="Century Gothic"/>
                <a:cs typeface="Century Gothic"/>
                <a:sym typeface="Century Gothic"/>
              </a:rPr>
              <a:t> used.</a:t>
            </a:r>
            <a:endParaRPr sz="2400">
              <a:solidFill>
                <a:schemeClr val="dk1"/>
              </a:solidFill>
              <a:latin typeface="Century Gothic"/>
              <a:ea typeface="Century Gothic"/>
              <a:cs typeface="Century Gothic"/>
              <a:sym typeface="Century Gothic"/>
            </a:endParaRPr>
          </a:p>
          <a:p>
            <a:pPr indent="-381000" lvl="0" marL="457200" rtl="0" algn="l">
              <a:spcBef>
                <a:spcPts val="0"/>
              </a:spcBef>
              <a:spcAft>
                <a:spcPts val="0"/>
              </a:spcAft>
              <a:buClr>
                <a:srgbClr val="188589"/>
              </a:buClr>
              <a:buSzPts val="2400"/>
              <a:buFont typeface="Century Gothic"/>
              <a:buAutoNum type="arabicPeriod"/>
            </a:pPr>
            <a:r>
              <a:rPr lang="it-IT" sz="2400">
                <a:solidFill>
                  <a:schemeClr val="dk1"/>
                </a:solidFill>
                <a:latin typeface="Century Gothic"/>
                <a:ea typeface="Century Gothic"/>
                <a:cs typeface="Century Gothic"/>
                <a:sym typeface="Century Gothic"/>
              </a:rPr>
              <a:t>For each idea, state the </a:t>
            </a:r>
            <a:r>
              <a:rPr b="1" lang="it-IT" sz="2400">
                <a:solidFill>
                  <a:srgbClr val="188589"/>
                </a:solidFill>
                <a:latin typeface="Century Gothic"/>
                <a:ea typeface="Century Gothic"/>
                <a:cs typeface="Century Gothic"/>
                <a:sym typeface="Century Gothic"/>
              </a:rPr>
              <a:t>impact </a:t>
            </a:r>
            <a:r>
              <a:rPr lang="it-IT" sz="2400">
                <a:solidFill>
                  <a:schemeClr val="dk1"/>
                </a:solidFill>
                <a:latin typeface="Century Gothic"/>
                <a:ea typeface="Century Gothic"/>
                <a:cs typeface="Century Gothic"/>
                <a:sym typeface="Century Gothic"/>
              </a:rPr>
              <a:t>on environment, society, and business.</a:t>
            </a:r>
            <a:endParaRPr sz="2400">
              <a:latin typeface="Century Gothic"/>
              <a:ea typeface="Century Gothic"/>
              <a:cs typeface="Century Gothic"/>
              <a:sym typeface="Century Gothic"/>
            </a:endParaRPr>
          </a:p>
        </p:txBody>
      </p:sp>
      <p:sp>
        <p:nvSpPr>
          <p:cNvPr id="313" name="Google Shape;313;g1064da25268_3_141"/>
          <p:cNvSpPr txBox="1"/>
          <p:nvPr/>
        </p:nvSpPr>
        <p:spPr>
          <a:xfrm>
            <a:off x="263550" y="1129875"/>
            <a:ext cx="8969400" cy="1655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latin typeface="Century Gothic"/>
                <a:ea typeface="Century Gothic"/>
                <a:cs typeface="Century Gothic"/>
                <a:sym typeface="Century Gothic"/>
              </a:rPr>
              <a:t>Activity instruction</a:t>
            </a:r>
            <a:endParaRPr i="1" sz="3600" u="none" cap="none" strike="noStrike">
              <a:solidFill>
                <a:srgbClr val="188589"/>
              </a:solidFill>
              <a:latin typeface="Century Gothic"/>
              <a:ea typeface="Century Gothic"/>
              <a:cs typeface="Century Gothic"/>
              <a:sym typeface="Century Gothic"/>
            </a:endParaRPr>
          </a:p>
        </p:txBody>
      </p:sp>
      <p:sp>
        <p:nvSpPr>
          <p:cNvPr id="314" name="Google Shape;314;g1064da25268_3_141"/>
          <p:cNvSpPr/>
          <p:nvPr/>
        </p:nvSpPr>
        <p:spPr>
          <a:xfrm>
            <a:off x="9677400" y="1053675"/>
            <a:ext cx="2026200" cy="1953600"/>
          </a:xfrm>
          <a:prstGeom prst="ellipse">
            <a:avLst/>
          </a:prstGeom>
          <a:solidFill>
            <a:srgbClr val="188185"/>
          </a:solidFill>
          <a:ln cap="flat" cmpd="sng" w="9525">
            <a:solidFill>
              <a:srgbClr val="18818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it-IT" sz="2600">
                <a:solidFill>
                  <a:srgbClr val="FFFFFF"/>
                </a:solidFill>
                <a:latin typeface="Century Gothic"/>
                <a:ea typeface="Century Gothic"/>
                <a:cs typeface="Century Gothic"/>
                <a:sym typeface="Century Gothic"/>
              </a:rPr>
              <a:t>60 minutes</a:t>
            </a:r>
            <a:endParaRPr b="1" sz="2600">
              <a:solidFill>
                <a:srgbClr val="FFFFFF"/>
              </a:solidFill>
              <a:latin typeface="Century Gothic"/>
              <a:ea typeface="Century Gothic"/>
              <a:cs typeface="Century Gothic"/>
              <a:sym typeface="Century Gothic"/>
            </a:endParaRPr>
          </a:p>
        </p:txBody>
      </p:sp>
      <p:pic>
        <p:nvPicPr>
          <p:cNvPr id="315" name="Google Shape;315;g1064da25268_3_141"/>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g1064da25268_3_127"/>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21" name="Google Shape;321;g1064da25268_3_127"/>
          <p:cNvGrpSpPr/>
          <p:nvPr/>
        </p:nvGrpSpPr>
        <p:grpSpPr>
          <a:xfrm flipH="1">
            <a:off x="4308383" y="-76362"/>
            <a:ext cx="7883467" cy="6858000"/>
            <a:chOff x="0" y="0"/>
            <a:chExt cx="7883467" cy="6858000"/>
          </a:xfrm>
        </p:grpSpPr>
        <p:sp>
          <p:nvSpPr>
            <p:cNvPr id="322" name="Google Shape;322;g1064da25268_3_127"/>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23" name="Google Shape;323;g1064da25268_3_127"/>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24" name="Google Shape;324;g1064da25268_3_127"/>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25" name="Google Shape;325;g1064da25268_3_127"/>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26" name="Google Shape;326;g1064da25268_3_127"/>
          <p:cNvSpPr/>
          <p:nvPr/>
        </p:nvSpPr>
        <p:spPr>
          <a:xfrm>
            <a:off x="9677400" y="1053675"/>
            <a:ext cx="2026200" cy="1953600"/>
          </a:xfrm>
          <a:prstGeom prst="ellipse">
            <a:avLst/>
          </a:prstGeom>
          <a:solidFill>
            <a:srgbClr val="188185"/>
          </a:solidFill>
          <a:ln cap="flat" cmpd="sng" w="9525">
            <a:solidFill>
              <a:srgbClr val="18818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it-IT" sz="2600">
                <a:solidFill>
                  <a:srgbClr val="FFFFFF"/>
                </a:solidFill>
                <a:latin typeface="Century Gothic"/>
                <a:ea typeface="Century Gothic"/>
                <a:cs typeface="Century Gothic"/>
                <a:sym typeface="Century Gothic"/>
              </a:rPr>
              <a:t>3</a:t>
            </a:r>
            <a:r>
              <a:rPr b="1" lang="it-IT" sz="2600">
                <a:solidFill>
                  <a:srgbClr val="FFFFFF"/>
                </a:solidFill>
                <a:latin typeface="Century Gothic"/>
                <a:ea typeface="Century Gothic"/>
                <a:cs typeface="Century Gothic"/>
                <a:sym typeface="Century Gothic"/>
              </a:rPr>
              <a:t>0 minutes</a:t>
            </a:r>
            <a:endParaRPr b="1" sz="2600">
              <a:solidFill>
                <a:srgbClr val="FFFFFF"/>
              </a:solidFill>
              <a:latin typeface="Century Gothic"/>
              <a:ea typeface="Century Gothic"/>
              <a:cs typeface="Century Gothic"/>
              <a:sym typeface="Century Gothic"/>
            </a:endParaRPr>
          </a:p>
        </p:txBody>
      </p:sp>
      <p:pic>
        <p:nvPicPr>
          <p:cNvPr id="327" name="Google Shape;327;g1064da25268_3_127"/>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sp>
        <p:nvSpPr>
          <p:cNvPr id="328" name="Google Shape;328;g1064da25268_3_127"/>
          <p:cNvSpPr txBox="1"/>
          <p:nvPr/>
        </p:nvSpPr>
        <p:spPr>
          <a:xfrm>
            <a:off x="263550" y="1129875"/>
            <a:ext cx="8969400" cy="16554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latin typeface="Century Gothic"/>
                <a:ea typeface="Century Gothic"/>
                <a:cs typeface="Century Gothic"/>
                <a:sym typeface="Century Gothic"/>
              </a:rPr>
              <a:t>Activity instruction for the </a:t>
            </a:r>
            <a:r>
              <a:rPr b="1" lang="it-IT" sz="3600">
                <a:solidFill>
                  <a:srgbClr val="188589"/>
                </a:solidFill>
                <a:latin typeface="Century Gothic"/>
                <a:ea typeface="Century Gothic"/>
                <a:cs typeface="Century Gothic"/>
                <a:sym typeface="Century Gothic"/>
              </a:rPr>
              <a:t>team presentation</a:t>
            </a:r>
            <a:endParaRPr i="1" sz="3600" u="none" cap="none" strike="noStrike">
              <a:solidFill>
                <a:srgbClr val="188589"/>
              </a:solidFill>
              <a:latin typeface="Century Gothic"/>
              <a:ea typeface="Century Gothic"/>
              <a:cs typeface="Century Gothic"/>
              <a:sym typeface="Century Gothic"/>
            </a:endParaRPr>
          </a:p>
        </p:txBody>
      </p:sp>
      <p:sp>
        <p:nvSpPr>
          <p:cNvPr id="329" name="Google Shape;329;g1064da25268_3_127"/>
          <p:cNvSpPr txBox="1"/>
          <p:nvPr/>
        </p:nvSpPr>
        <p:spPr>
          <a:xfrm>
            <a:off x="263550" y="2556250"/>
            <a:ext cx="11802300" cy="33288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None/>
            </a:pPr>
            <a:r>
              <a:rPr b="1" lang="it-IT" sz="2400">
                <a:latin typeface="Century Gothic"/>
                <a:ea typeface="Century Gothic"/>
                <a:cs typeface="Century Gothic"/>
                <a:sym typeface="Century Gothic"/>
              </a:rPr>
              <a:t>Activity 2 - Verbal team idea presentation: </a:t>
            </a:r>
            <a:endParaRPr b="1" sz="2400">
              <a:latin typeface="Century Gothic"/>
              <a:ea typeface="Century Gothic"/>
              <a:cs typeface="Century Gothic"/>
              <a:sym typeface="Century Gothic"/>
            </a:endParaRPr>
          </a:p>
          <a:p>
            <a:pPr indent="-381000" lvl="0" marL="457200" rtl="0" algn="l">
              <a:spcBef>
                <a:spcPts val="0"/>
              </a:spcBef>
              <a:spcAft>
                <a:spcPts val="0"/>
              </a:spcAft>
              <a:buClr>
                <a:srgbClr val="188589"/>
              </a:buClr>
              <a:buSzPts val="2400"/>
              <a:buFont typeface="Century Gothic"/>
              <a:buAutoNum type="arabicPeriod"/>
            </a:pPr>
            <a:r>
              <a:rPr lang="it-IT" sz="2400">
                <a:solidFill>
                  <a:schemeClr val="dk1"/>
                </a:solidFill>
                <a:latin typeface="Century Gothic"/>
                <a:ea typeface="Century Gothic"/>
                <a:cs typeface="Century Gothic"/>
                <a:sym typeface="Century Gothic"/>
              </a:rPr>
              <a:t>As a team, create slides to show your findings for Activity 1 and 2.</a:t>
            </a:r>
            <a:endParaRPr sz="2400">
              <a:solidFill>
                <a:schemeClr val="dk1"/>
              </a:solidFill>
              <a:latin typeface="Century Gothic"/>
              <a:ea typeface="Century Gothic"/>
              <a:cs typeface="Century Gothic"/>
              <a:sym typeface="Century Gothic"/>
            </a:endParaRPr>
          </a:p>
          <a:p>
            <a:pPr indent="-381000" lvl="0" marL="457200" rtl="0" algn="l">
              <a:spcBef>
                <a:spcPts val="0"/>
              </a:spcBef>
              <a:spcAft>
                <a:spcPts val="0"/>
              </a:spcAft>
              <a:buClr>
                <a:srgbClr val="188589"/>
              </a:buClr>
              <a:buSzPts val="2400"/>
              <a:buFont typeface="Century Gothic"/>
              <a:buAutoNum type="arabicPeriod"/>
            </a:pPr>
            <a:r>
              <a:rPr lang="it-IT" sz="2400">
                <a:solidFill>
                  <a:schemeClr val="dk1"/>
                </a:solidFill>
                <a:latin typeface="Century Gothic"/>
                <a:ea typeface="Century Gothic"/>
                <a:cs typeface="Century Gothic"/>
                <a:sym typeface="Century Gothic"/>
              </a:rPr>
              <a:t>Appoint a spokesperson to present on behalf of your team. </a:t>
            </a:r>
            <a:endParaRPr sz="2400">
              <a:solidFill>
                <a:schemeClr val="dk1"/>
              </a:solidFill>
              <a:latin typeface="Century Gothic"/>
              <a:ea typeface="Century Gothic"/>
              <a:cs typeface="Century Gothic"/>
              <a:sym typeface="Century Gothic"/>
            </a:endParaRPr>
          </a:p>
          <a:p>
            <a:pPr indent="-381000" lvl="0" marL="457200" rtl="0" algn="l">
              <a:spcBef>
                <a:spcPts val="0"/>
              </a:spcBef>
              <a:spcAft>
                <a:spcPts val="0"/>
              </a:spcAft>
              <a:buClr>
                <a:srgbClr val="188589"/>
              </a:buClr>
              <a:buSzPts val="2400"/>
              <a:buFont typeface="Century Gothic"/>
              <a:buAutoNum type="arabicPeriod"/>
            </a:pPr>
            <a:r>
              <a:rPr lang="it-IT" sz="2400">
                <a:solidFill>
                  <a:schemeClr val="dk1"/>
                </a:solidFill>
                <a:latin typeface="Century Gothic"/>
                <a:ea typeface="Century Gothic"/>
                <a:cs typeface="Century Gothic"/>
                <a:sym typeface="Century Gothic"/>
              </a:rPr>
              <a:t>Prepare to address questions and further the discussions.</a:t>
            </a:r>
            <a:endParaRPr sz="2400">
              <a:solidFill>
                <a:schemeClr val="dk1"/>
              </a:solidFill>
              <a:latin typeface="Century Gothic"/>
              <a:ea typeface="Century Gothic"/>
              <a:cs typeface="Century Gothic"/>
              <a:sym typeface="Century Gothic"/>
            </a:endParaRPr>
          </a:p>
          <a:p>
            <a:pPr indent="-381000" lvl="0" marL="457200" rtl="0" algn="l">
              <a:spcBef>
                <a:spcPts val="0"/>
              </a:spcBef>
              <a:spcAft>
                <a:spcPts val="0"/>
              </a:spcAft>
              <a:buClr>
                <a:srgbClr val="188589"/>
              </a:buClr>
              <a:buSzPts val="2400"/>
              <a:buFont typeface="Century Gothic"/>
              <a:buAutoNum type="arabicPeriod"/>
            </a:pPr>
            <a:r>
              <a:rPr b="1" lang="it-IT" sz="2400">
                <a:solidFill>
                  <a:srgbClr val="188589"/>
                </a:solidFill>
                <a:latin typeface="Century Gothic"/>
                <a:ea typeface="Century Gothic"/>
                <a:cs typeface="Century Gothic"/>
                <a:sym typeface="Century Gothic"/>
              </a:rPr>
              <a:t>Individual reflection: </a:t>
            </a:r>
            <a:r>
              <a:rPr lang="it-IT" sz="2400">
                <a:solidFill>
                  <a:schemeClr val="dk1"/>
                </a:solidFill>
                <a:latin typeface="Century Gothic"/>
                <a:ea typeface="Century Gothic"/>
                <a:cs typeface="Century Gothic"/>
                <a:sym typeface="Century Gothic"/>
              </a:rPr>
              <a:t>write a 100-word reflective summary for your e-journal.</a:t>
            </a:r>
            <a:endParaRPr sz="2400">
              <a:solidFill>
                <a:schemeClr val="dk1"/>
              </a:solidFill>
              <a:latin typeface="Century Gothic"/>
              <a:ea typeface="Century Gothic"/>
              <a:cs typeface="Century Gothic"/>
              <a:sym typeface="Century Gothic"/>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g1070dded1ca_0_58"/>
          <p:cNvSpPr/>
          <p:nvPr/>
        </p:nvSpPr>
        <p:spPr>
          <a:xfrm>
            <a:off x="153" y="0"/>
            <a:ext cx="12191700"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nvGrpSpPr>
          <p:cNvPr id="335" name="Google Shape;335;g1070dded1ca_0_58"/>
          <p:cNvGrpSpPr/>
          <p:nvPr/>
        </p:nvGrpSpPr>
        <p:grpSpPr>
          <a:xfrm flipH="1">
            <a:off x="4308383" y="-76362"/>
            <a:ext cx="7883467" cy="6858000"/>
            <a:chOff x="0" y="0"/>
            <a:chExt cx="7883467" cy="6858000"/>
          </a:xfrm>
        </p:grpSpPr>
        <p:sp>
          <p:nvSpPr>
            <p:cNvPr id="336" name="Google Shape;336;g1070dded1ca_0_58"/>
            <p:cNvSpPr/>
            <p:nvPr/>
          </p:nvSpPr>
          <p:spPr>
            <a:xfrm>
              <a:off x="0" y="0"/>
              <a:ext cx="7475746" cy="6858000"/>
            </a:xfrm>
            <a:custGeom>
              <a:rect b="b" l="l" r="r" t="t"/>
              <a:pathLst>
                <a:path extrusionOk="0" h="6858000" w="7475746">
                  <a:moveTo>
                    <a:pt x="0" y="0"/>
                  </a:moveTo>
                  <a:lnTo>
                    <a:pt x="5859459" y="0"/>
                  </a:lnTo>
                  <a:lnTo>
                    <a:pt x="5874848" y="10445"/>
                  </a:lnTo>
                  <a:cubicBezTo>
                    <a:pt x="6902010" y="751075"/>
                    <a:pt x="7475746" y="2091411"/>
                    <a:pt x="7475746" y="3621913"/>
                  </a:cubicBezTo>
                  <a:cubicBezTo>
                    <a:pt x="7475746" y="4971185"/>
                    <a:pt x="6547021" y="5605738"/>
                    <a:pt x="5601397" y="6378742"/>
                  </a:cubicBezTo>
                  <a:cubicBezTo>
                    <a:pt x="5429193" y="6519512"/>
                    <a:pt x="5258566" y="6657407"/>
                    <a:pt x="5084748" y="6785068"/>
                  </a:cubicBezTo>
                  <a:lnTo>
                    <a:pt x="4979585" y="6858000"/>
                  </a:lnTo>
                  <a:lnTo>
                    <a:pt x="0" y="6858000"/>
                  </a:lnTo>
                  <a:close/>
                </a:path>
              </a:pathLst>
            </a:custGeom>
            <a:solidFill>
              <a:schemeClr val="lt1">
                <a:alpha val="60000"/>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Meiryo"/>
                <a:ea typeface="Meiryo"/>
                <a:cs typeface="Meiryo"/>
                <a:sym typeface="Meiryo"/>
              </a:endParaRPr>
            </a:p>
          </p:txBody>
        </p:sp>
        <p:sp>
          <p:nvSpPr>
            <p:cNvPr id="337" name="Google Shape;337;g1070dded1ca_0_58"/>
            <p:cNvSpPr/>
            <p:nvPr/>
          </p:nvSpPr>
          <p:spPr>
            <a:xfrm>
              <a:off x="5353744" y="0"/>
              <a:ext cx="2529723" cy="6858000"/>
            </a:xfrm>
            <a:custGeom>
              <a:rect b="b" l="l" r="r" t="t"/>
              <a:pathLst>
                <a:path extrusionOk="0" h="6858000" w="2529723">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38" name="Google Shape;338;g1070dded1ca_0_58"/>
            <p:cNvSpPr/>
            <p:nvPr/>
          </p:nvSpPr>
          <p:spPr>
            <a:xfrm>
              <a:off x="5133737" y="0"/>
              <a:ext cx="2536434" cy="6858000"/>
            </a:xfrm>
            <a:custGeom>
              <a:rect b="b" l="l" r="r" t="t"/>
              <a:pathLst>
                <a:path extrusionOk="0" h="6858000" w="2536434">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grpSp>
      <p:pic>
        <p:nvPicPr>
          <p:cNvPr descr="Immagine che contiene testo&#10;&#10;Descrizione generata automaticamente" id="339" name="Google Shape;339;g1070dded1ca_0_58"/>
          <p:cNvPicPr preferRelativeResize="0"/>
          <p:nvPr/>
        </p:nvPicPr>
        <p:blipFill rotWithShape="1">
          <a:blip r:embed="rId3">
            <a:alphaModFix/>
          </a:blip>
          <a:srcRect b="0" l="0" r="0" t="0"/>
          <a:stretch/>
        </p:blipFill>
        <p:spPr>
          <a:xfrm>
            <a:off x="9668224" y="39777"/>
            <a:ext cx="2633625" cy="751267"/>
          </a:xfrm>
          <a:prstGeom prst="rect">
            <a:avLst/>
          </a:prstGeom>
          <a:noFill/>
          <a:ln>
            <a:noFill/>
          </a:ln>
        </p:spPr>
      </p:pic>
      <p:sp>
        <p:nvSpPr>
          <p:cNvPr id="340" name="Google Shape;340;g1070dded1ca_0_58"/>
          <p:cNvSpPr txBox="1"/>
          <p:nvPr/>
        </p:nvSpPr>
        <p:spPr>
          <a:xfrm>
            <a:off x="245250" y="1936272"/>
            <a:ext cx="5757000" cy="6405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lang="it-IT" sz="3600">
                <a:solidFill>
                  <a:srgbClr val="262626"/>
                </a:solidFill>
                <a:latin typeface="Century Gothic"/>
                <a:ea typeface="Century Gothic"/>
                <a:cs typeface="Century Gothic"/>
                <a:sym typeface="Century Gothic"/>
              </a:rPr>
              <a:t>Debriefing</a:t>
            </a:r>
            <a:endParaRPr b="0" i="1" sz="3600" u="none" cap="none" strike="noStrike">
              <a:solidFill>
                <a:srgbClr val="262626"/>
              </a:solidFill>
              <a:latin typeface="Century Gothic"/>
              <a:ea typeface="Century Gothic"/>
              <a:cs typeface="Century Gothic"/>
              <a:sym typeface="Century Gothic"/>
            </a:endParaRPr>
          </a:p>
        </p:txBody>
      </p:sp>
      <p:sp>
        <p:nvSpPr>
          <p:cNvPr id="341" name="Google Shape;341;g1070dded1ca_0_58"/>
          <p:cNvSpPr txBox="1"/>
          <p:nvPr/>
        </p:nvSpPr>
        <p:spPr>
          <a:xfrm>
            <a:off x="245250" y="2632550"/>
            <a:ext cx="7134000" cy="3254400"/>
          </a:xfrm>
          <a:prstGeom prst="rect">
            <a:avLst/>
          </a:prstGeom>
          <a:noFill/>
          <a:ln>
            <a:noFill/>
          </a:ln>
        </p:spPr>
        <p:txBody>
          <a:bodyPr anchorCtr="0" anchor="ctr" bIns="91425" lIns="91425" spcFirstLastPara="1" rIns="91425" wrap="square" tIns="91425">
            <a:noAutofit/>
          </a:bodyPr>
          <a:lstStyle/>
          <a:p>
            <a:pPr indent="-355600" lvl="0" marL="457200" marR="0" rtl="0" algn="l">
              <a:lnSpc>
                <a:spcPct val="100000"/>
              </a:lnSpc>
              <a:spcBef>
                <a:spcPts val="1100"/>
              </a:spcBef>
              <a:spcAft>
                <a:spcPts val="0"/>
              </a:spcAft>
              <a:buClr>
                <a:srgbClr val="188185"/>
              </a:buClr>
              <a:buSzPts val="2000"/>
              <a:buFont typeface="Century Gothic"/>
              <a:buChar char="●"/>
            </a:pPr>
            <a:r>
              <a:rPr lang="it-IT" sz="2000">
                <a:solidFill>
                  <a:schemeClr val="dk1"/>
                </a:solidFill>
                <a:latin typeface="Century Gothic"/>
                <a:ea typeface="Century Gothic"/>
                <a:cs typeface="Century Gothic"/>
                <a:sym typeface="Century Gothic"/>
              </a:rPr>
              <a:t>Trainers wraps up the session by running a </a:t>
            </a:r>
            <a:r>
              <a:rPr b="1" lang="it-IT" sz="2000">
                <a:solidFill>
                  <a:srgbClr val="188185"/>
                </a:solidFill>
                <a:latin typeface="Century Gothic"/>
                <a:ea typeface="Century Gothic"/>
                <a:cs typeface="Century Gothic"/>
                <a:sym typeface="Century Gothic"/>
              </a:rPr>
              <a:t>questions and answers session</a:t>
            </a:r>
            <a:r>
              <a:rPr lang="it-IT" sz="2000">
                <a:solidFill>
                  <a:schemeClr val="dk1"/>
                </a:solidFill>
                <a:latin typeface="Century Gothic"/>
                <a:ea typeface="Century Gothic"/>
                <a:cs typeface="Century Gothic"/>
                <a:sym typeface="Century Gothic"/>
              </a:rPr>
              <a:t> to identify gaps in knowledge and addresses them.</a:t>
            </a:r>
            <a:endParaRPr sz="2000">
              <a:solidFill>
                <a:schemeClr val="dk1"/>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lang="it-IT" sz="2000">
                <a:solidFill>
                  <a:schemeClr val="dk1"/>
                </a:solidFill>
                <a:latin typeface="Century Gothic"/>
                <a:ea typeface="Century Gothic"/>
                <a:cs typeface="Century Gothic"/>
                <a:sym typeface="Century Gothic"/>
              </a:rPr>
              <a:t>Trainers briefs participants about </a:t>
            </a:r>
            <a:r>
              <a:rPr b="1" lang="it-IT" sz="2000">
                <a:solidFill>
                  <a:srgbClr val="188185"/>
                </a:solidFill>
                <a:latin typeface="Century Gothic"/>
                <a:ea typeface="Century Gothic"/>
                <a:cs typeface="Century Gothic"/>
                <a:sym typeface="Century Gothic"/>
              </a:rPr>
              <a:t>Activity 3</a:t>
            </a:r>
            <a:r>
              <a:rPr lang="it-IT" sz="2000">
                <a:solidFill>
                  <a:schemeClr val="dk1"/>
                </a:solidFill>
                <a:latin typeface="Century Gothic"/>
                <a:ea typeface="Century Gothic"/>
                <a:cs typeface="Century Gothic"/>
                <a:sym typeface="Century Gothic"/>
              </a:rPr>
              <a:t> which is optional homework.</a:t>
            </a:r>
            <a:endParaRPr sz="2000">
              <a:solidFill>
                <a:schemeClr val="dk1"/>
              </a:solidFill>
              <a:latin typeface="Century Gothic"/>
              <a:ea typeface="Century Gothic"/>
              <a:cs typeface="Century Gothic"/>
              <a:sym typeface="Century Gothic"/>
            </a:endParaRPr>
          </a:p>
          <a:p>
            <a:pPr indent="-355600" lvl="0" marL="457200" marR="0" rtl="0" algn="l">
              <a:lnSpc>
                <a:spcPct val="100000"/>
              </a:lnSpc>
              <a:spcBef>
                <a:spcPts val="0"/>
              </a:spcBef>
              <a:spcAft>
                <a:spcPts val="0"/>
              </a:spcAft>
              <a:buClr>
                <a:srgbClr val="188185"/>
              </a:buClr>
              <a:buSzPts val="2000"/>
              <a:buFont typeface="Century Gothic"/>
              <a:buChar char="●"/>
            </a:pPr>
            <a:r>
              <a:rPr lang="it-IT" sz="2000">
                <a:solidFill>
                  <a:schemeClr val="dk1"/>
                </a:solidFill>
                <a:latin typeface="Century Gothic"/>
                <a:ea typeface="Century Gothic"/>
                <a:cs typeface="Century Gothic"/>
                <a:sym typeface="Century Gothic"/>
              </a:rPr>
              <a:t>Participants </a:t>
            </a:r>
            <a:r>
              <a:rPr b="1" lang="it-IT" sz="2000">
                <a:solidFill>
                  <a:srgbClr val="188185"/>
                </a:solidFill>
                <a:latin typeface="Century Gothic"/>
                <a:ea typeface="Century Gothic"/>
                <a:cs typeface="Century Gothic"/>
                <a:sym typeface="Century Gothic"/>
              </a:rPr>
              <a:t>complete training evaluation form</a:t>
            </a:r>
            <a:r>
              <a:rPr lang="it-IT" sz="2000">
                <a:solidFill>
                  <a:schemeClr val="dk1"/>
                </a:solidFill>
                <a:latin typeface="Century Gothic"/>
                <a:ea typeface="Century Gothic"/>
                <a:cs typeface="Century Gothic"/>
                <a:sym typeface="Century Gothic"/>
              </a:rPr>
              <a:t>. </a:t>
            </a:r>
            <a:endParaRPr sz="2000">
              <a:solidFill>
                <a:schemeClr val="dk1"/>
              </a:solidFill>
              <a:latin typeface="Century Gothic"/>
              <a:ea typeface="Century Gothic"/>
              <a:cs typeface="Century Gothic"/>
              <a:sym typeface="Century Gothic"/>
            </a:endParaRPr>
          </a:p>
        </p:txBody>
      </p:sp>
      <p:pic>
        <p:nvPicPr>
          <p:cNvPr id="342" name="Google Shape;342;g1070dded1ca_0_58"/>
          <p:cNvPicPr preferRelativeResize="0"/>
          <p:nvPr/>
        </p:nvPicPr>
        <p:blipFill rotWithShape="1">
          <a:blip r:embed="rId4">
            <a:alphaModFix/>
          </a:blip>
          <a:srcRect b="0" l="0" r="0" t="0"/>
          <a:stretch/>
        </p:blipFill>
        <p:spPr>
          <a:xfrm>
            <a:off x="224000" y="140977"/>
            <a:ext cx="2122399" cy="564550"/>
          </a:xfrm>
          <a:prstGeom prst="rect">
            <a:avLst/>
          </a:prstGeom>
          <a:noFill/>
          <a:ln>
            <a:noFill/>
          </a:ln>
        </p:spPr>
      </p:pic>
      <p:pic>
        <p:nvPicPr>
          <p:cNvPr id="343" name="Google Shape;343;g1070dded1ca_0_58"/>
          <p:cNvPicPr preferRelativeResize="0"/>
          <p:nvPr/>
        </p:nvPicPr>
        <p:blipFill rotWithShape="1">
          <a:blip r:embed="rId5">
            <a:alphaModFix/>
          </a:blip>
          <a:srcRect b="0" l="0" r="0" t="1652"/>
          <a:stretch/>
        </p:blipFill>
        <p:spPr>
          <a:xfrm>
            <a:off x="7434975" y="1475425"/>
            <a:ext cx="4255501" cy="4163625"/>
          </a:xfrm>
          <a:prstGeom prst="rect">
            <a:avLst/>
          </a:prstGeom>
          <a:noFill/>
          <a:ln>
            <a:noFill/>
          </a:ln>
        </p:spPr>
      </p:pic>
      <p:sp>
        <p:nvSpPr>
          <p:cNvPr id="344" name="Google Shape;344;g1070dded1ca_0_58"/>
          <p:cNvSpPr/>
          <p:nvPr/>
        </p:nvSpPr>
        <p:spPr>
          <a:xfrm>
            <a:off x="7445625" y="1475425"/>
            <a:ext cx="4376700" cy="4217100"/>
          </a:xfrm>
          <a:prstGeom prst="roundRect">
            <a:avLst>
              <a:gd fmla="val 6145" name="adj"/>
            </a:avLst>
          </a:prstGeom>
          <a:noFill/>
          <a:ln cap="flat" cmpd="sng" w="228600">
            <a:solidFill>
              <a:srgbClr val="F9F9F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g1070dded1ca_0_58"/>
          <p:cNvSpPr txBox="1"/>
          <p:nvPr/>
        </p:nvSpPr>
        <p:spPr>
          <a:xfrm>
            <a:off x="7168825" y="5944075"/>
            <a:ext cx="4568700" cy="3078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800"/>
              <a:buFont typeface="Arial"/>
              <a:buNone/>
            </a:pPr>
            <a:r>
              <a:rPr b="1" i="0" lang="it-IT" sz="800" u="none" cap="none" strike="noStrike">
                <a:solidFill>
                  <a:srgbClr val="000000"/>
                </a:solidFill>
                <a:latin typeface="Century Gothic"/>
                <a:ea typeface="Century Gothic"/>
                <a:cs typeface="Century Gothic"/>
                <a:sym typeface="Century Gothic"/>
              </a:rPr>
              <a:t>Image source: </a:t>
            </a:r>
            <a:r>
              <a:rPr lang="it-IT" sz="800">
                <a:latin typeface="Century Gothic"/>
                <a:ea typeface="Century Gothic"/>
                <a:cs typeface="Century Gothic"/>
                <a:sym typeface="Century Gothic"/>
              </a:rPr>
              <a:t>https://www.instagram.com/p/CXROqPRo_mf/</a:t>
            </a:r>
            <a:endParaRPr b="0" i="0" sz="800" u="none" cap="none" strike="noStrike">
              <a:solidFill>
                <a:srgbClr val="000000"/>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22"/>
          <p:cNvSpPr/>
          <p:nvPr/>
        </p:nvSpPr>
        <p:spPr>
          <a:xfrm>
            <a:off x="153" y="0"/>
            <a:ext cx="12191696" cy="6858000"/>
          </a:xfrm>
          <a:prstGeom prst="rect">
            <a:avLst/>
          </a:prstGeom>
          <a:solidFill>
            <a:srgbClr val="E4EEEE"/>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1" name="Google Shape;351;p22"/>
          <p:cNvSpPr txBox="1"/>
          <p:nvPr>
            <p:ph type="title"/>
          </p:nvPr>
        </p:nvSpPr>
        <p:spPr>
          <a:xfrm>
            <a:off x="860950" y="2494350"/>
            <a:ext cx="5082900" cy="1869300"/>
          </a:xfrm>
          <a:prstGeom prst="rect">
            <a:avLst/>
          </a:prstGeom>
          <a:noFill/>
          <a:ln>
            <a:noFill/>
          </a:ln>
        </p:spPr>
        <p:txBody>
          <a:bodyPr anchorCtr="0" anchor="b" bIns="91425" lIns="109725" spcFirstLastPara="1" rIns="109725" wrap="square" tIns="109725">
            <a:noAutofit/>
          </a:bodyPr>
          <a:lstStyle/>
          <a:p>
            <a:pPr indent="0" lvl="0" marL="0" rtl="0" algn="ctr">
              <a:lnSpc>
                <a:spcPct val="100000"/>
              </a:lnSpc>
              <a:spcBef>
                <a:spcPts val="0"/>
              </a:spcBef>
              <a:spcAft>
                <a:spcPts val="0"/>
              </a:spcAft>
              <a:buClr>
                <a:srgbClr val="3F3F3F"/>
              </a:buClr>
              <a:buSzPts val="3556"/>
              <a:buFont typeface="Arial"/>
              <a:buNone/>
            </a:pPr>
            <a:r>
              <a:rPr lang="it-IT" sz="5600">
                <a:solidFill>
                  <a:srgbClr val="188589"/>
                </a:solidFill>
              </a:rPr>
              <a:t>Any questions?</a:t>
            </a:r>
            <a:endParaRPr sz="5600">
              <a:solidFill>
                <a:srgbClr val="188589"/>
              </a:solidFill>
            </a:endParaRPr>
          </a:p>
        </p:txBody>
      </p:sp>
      <p:sp>
        <p:nvSpPr>
          <p:cNvPr id="352" name="Google Shape;352;p22"/>
          <p:cNvSpPr/>
          <p:nvPr/>
        </p:nvSpPr>
        <p:spPr>
          <a:xfrm>
            <a:off x="6504167" y="0"/>
            <a:ext cx="5687681" cy="5708856"/>
          </a:xfrm>
          <a:custGeom>
            <a:rect b="b" l="l" r="r" t="t"/>
            <a:pathLst>
              <a:path extrusionOk="0" h="5708856" w="5687681">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3" name="Google Shape;353;p22"/>
          <p:cNvSpPr/>
          <p:nvPr/>
        </p:nvSpPr>
        <p:spPr>
          <a:xfrm>
            <a:off x="6325450" y="0"/>
            <a:ext cx="5866550" cy="5788550"/>
          </a:xfrm>
          <a:custGeom>
            <a:rect b="b" l="l" r="r" t="t"/>
            <a:pathLst>
              <a:path extrusionOk="0" h="5788550" w="5798121">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cap="flat" cmpd="sng" w="1905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sp>
        <p:nvSpPr>
          <p:cNvPr id="354" name="Google Shape;354;p22"/>
          <p:cNvSpPr/>
          <p:nvPr/>
        </p:nvSpPr>
        <p:spPr>
          <a:xfrm>
            <a:off x="6623734" y="0"/>
            <a:ext cx="5568114" cy="5577748"/>
          </a:xfrm>
          <a:custGeom>
            <a:rect b="b" l="l" r="r" t="t"/>
            <a:pathLst>
              <a:path extrusionOk="0" h="5577748" w="5568114">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Meiryo"/>
              <a:buNone/>
            </a:pPr>
            <a:r>
              <a:t/>
            </a:r>
            <a:endParaRPr b="0" i="0" sz="1800" u="none" cap="none" strike="noStrike">
              <a:solidFill>
                <a:srgbClr val="FFFFFF"/>
              </a:solidFill>
              <a:latin typeface="Meiryo"/>
              <a:ea typeface="Meiryo"/>
              <a:cs typeface="Meiryo"/>
              <a:sym typeface="Meiryo"/>
            </a:endParaRPr>
          </a:p>
        </p:txBody>
      </p:sp>
      <p:pic>
        <p:nvPicPr>
          <p:cNvPr id="355" name="Google Shape;355;p22"/>
          <p:cNvPicPr preferRelativeResize="0"/>
          <p:nvPr>
            <p:ph idx="1" type="body"/>
          </p:nvPr>
        </p:nvPicPr>
        <p:blipFill rotWithShape="1">
          <a:blip r:embed="rId3">
            <a:alphaModFix/>
          </a:blip>
          <a:srcRect b="0" l="0" r="0" t="0"/>
          <a:stretch/>
        </p:blipFill>
        <p:spPr>
          <a:xfrm>
            <a:off x="7110350" y="2126399"/>
            <a:ext cx="4795200" cy="1282800"/>
          </a:xfrm>
          <a:prstGeom prst="rect">
            <a:avLst/>
          </a:prstGeom>
          <a:noFill/>
          <a:ln>
            <a:noFill/>
          </a:ln>
        </p:spPr>
      </p:pic>
      <p:pic>
        <p:nvPicPr>
          <p:cNvPr descr="Immagine che contiene testo&#10;&#10;Descrizione generata automaticamente" id="356" name="Google Shape;356;p22"/>
          <p:cNvPicPr preferRelativeResize="0"/>
          <p:nvPr/>
        </p:nvPicPr>
        <p:blipFill rotWithShape="1">
          <a:blip r:embed="rId4">
            <a:alphaModFix/>
          </a:blip>
          <a:srcRect b="0" l="0" r="0" t="0"/>
          <a:stretch/>
        </p:blipFill>
        <p:spPr>
          <a:xfrm>
            <a:off x="7814515" y="5681348"/>
            <a:ext cx="4496492" cy="1282668"/>
          </a:xfrm>
          <a:prstGeom prst="rect">
            <a:avLst/>
          </a:prstGeom>
          <a:noFill/>
          <a:ln>
            <a:noFill/>
          </a:ln>
        </p:spPr>
      </p:pic>
      <p:sp>
        <p:nvSpPr>
          <p:cNvPr id="357" name="Google Shape;357;p22"/>
          <p:cNvSpPr txBox="1"/>
          <p:nvPr/>
        </p:nvSpPr>
        <p:spPr>
          <a:xfrm>
            <a:off x="1004018" y="6037177"/>
            <a:ext cx="5205951" cy="707886"/>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rPr b="0" i="1" lang="it-IT" sz="800" u="none" cap="none" strike="noStrike">
                <a:solidFill>
                  <a:schemeClr val="dk1"/>
                </a:solidFill>
                <a:latin typeface="Arial"/>
                <a:ea typeface="Arial"/>
                <a:cs typeface="Arial"/>
                <a:sym typeface="Arial"/>
              </a:rPr>
              <a:t>OUTSIDE - Open commUniTies for SustaInable DevelopmEnt Nr. 2020-1-IT02-KA201-079803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800"/>
              <a:buFont typeface="Arial"/>
              <a:buNone/>
            </a:pPr>
            <a:r>
              <a:t/>
            </a:r>
            <a:endParaRPr b="0" i="1" sz="800" u="none" cap="none" strike="noStrike">
              <a:solidFill>
                <a:schemeClr val="dk1"/>
              </a:solidFill>
              <a:latin typeface="Arial"/>
              <a:ea typeface="Arial"/>
              <a:cs typeface="Arial"/>
              <a:sym typeface="Arial"/>
            </a:endParaRPr>
          </a:p>
        </p:txBody>
      </p:sp>
      <p:pic>
        <p:nvPicPr>
          <p:cNvPr id="358" name="Google Shape;358;p22"/>
          <p:cNvPicPr preferRelativeResize="0"/>
          <p:nvPr/>
        </p:nvPicPr>
        <p:blipFill rotWithShape="1">
          <a:blip r:embed="rId5">
            <a:alphaModFix/>
          </a:blip>
          <a:srcRect b="0" l="0" r="0" t="0"/>
          <a:stretch/>
        </p:blipFill>
        <p:spPr>
          <a:xfrm>
            <a:off x="8155764" y="4536279"/>
            <a:ext cx="432987" cy="432987"/>
          </a:xfrm>
          <a:prstGeom prst="rect">
            <a:avLst/>
          </a:prstGeom>
          <a:noFill/>
          <a:ln>
            <a:noFill/>
          </a:ln>
        </p:spPr>
      </p:pic>
      <p:pic>
        <p:nvPicPr>
          <p:cNvPr id="359" name="Google Shape;359;p22"/>
          <p:cNvPicPr preferRelativeResize="0"/>
          <p:nvPr/>
        </p:nvPicPr>
        <p:blipFill rotWithShape="1">
          <a:blip r:embed="rId6">
            <a:alphaModFix/>
          </a:blip>
          <a:srcRect b="0" l="0" r="0" t="0"/>
          <a:stretch/>
        </p:blipFill>
        <p:spPr>
          <a:xfrm flipH="1">
            <a:off x="9896006" y="4480283"/>
            <a:ext cx="690044" cy="517533"/>
          </a:xfrm>
          <a:prstGeom prst="rect">
            <a:avLst/>
          </a:prstGeom>
          <a:noFill/>
          <a:ln>
            <a:noFill/>
          </a:ln>
        </p:spPr>
      </p:pic>
      <p:pic>
        <p:nvPicPr>
          <p:cNvPr id="360" name="Google Shape;360;p22"/>
          <p:cNvPicPr preferRelativeResize="0"/>
          <p:nvPr/>
        </p:nvPicPr>
        <p:blipFill rotWithShape="1">
          <a:blip r:embed="rId7">
            <a:alphaModFix/>
          </a:blip>
          <a:srcRect b="0" l="0" r="0" t="0"/>
          <a:stretch/>
        </p:blipFill>
        <p:spPr>
          <a:xfrm>
            <a:off x="8910468" y="4628106"/>
            <a:ext cx="856622" cy="249331"/>
          </a:xfrm>
          <a:prstGeom prst="rect">
            <a:avLst/>
          </a:prstGeom>
          <a:noFill/>
          <a:ln>
            <a:noFill/>
          </a:ln>
        </p:spPr>
      </p:pic>
      <p:pic>
        <p:nvPicPr>
          <p:cNvPr id="361" name="Google Shape;361;p22"/>
          <p:cNvPicPr preferRelativeResize="0"/>
          <p:nvPr/>
        </p:nvPicPr>
        <p:blipFill rotWithShape="1">
          <a:blip r:embed="rId8">
            <a:alphaModFix/>
          </a:blip>
          <a:srcRect b="0" l="0" r="0" t="0"/>
          <a:stretch/>
        </p:blipFill>
        <p:spPr>
          <a:xfrm>
            <a:off x="9408869" y="4943061"/>
            <a:ext cx="703841" cy="703841"/>
          </a:xfrm>
          <a:prstGeom prst="rect">
            <a:avLst/>
          </a:prstGeom>
          <a:noFill/>
          <a:ln>
            <a:noFill/>
          </a:ln>
        </p:spPr>
      </p:pic>
      <p:pic>
        <p:nvPicPr>
          <p:cNvPr id="362" name="Google Shape;362;p22"/>
          <p:cNvPicPr preferRelativeResize="0"/>
          <p:nvPr/>
        </p:nvPicPr>
        <p:blipFill rotWithShape="1">
          <a:blip r:embed="rId9">
            <a:alphaModFix/>
          </a:blip>
          <a:srcRect b="0" l="0" r="0" t="0"/>
          <a:stretch/>
        </p:blipFill>
        <p:spPr>
          <a:xfrm>
            <a:off x="8752670" y="3877114"/>
            <a:ext cx="340650" cy="623788"/>
          </a:xfrm>
          <a:prstGeom prst="rect">
            <a:avLst/>
          </a:prstGeom>
          <a:noFill/>
          <a:ln>
            <a:noFill/>
          </a:ln>
        </p:spPr>
      </p:pic>
      <p:pic>
        <p:nvPicPr>
          <p:cNvPr id="363" name="Google Shape;363;p22"/>
          <p:cNvPicPr preferRelativeResize="0"/>
          <p:nvPr/>
        </p:nvPicPr>
        <p:blipFill rotWithShape="1">
          <a:blip r:embed="rId10">
            <a:alphaModFix/>
          </a:blip>
          <a:srcRect b="0" l="0" r="0" t="0"/>
          <a:stretch/>
        </p:blipFill>
        <p:spPr>
          <a:xfrm>
            <a:off x="10440804" y="3864309"/>
            <a:ext cx="520727" cy="623788"/>
          </a:xfrm>
          <a:prstGeom prst="rect">
            <a:avLst/>
          </a:prstGeom>
          <a:noFill/>
          <a:ln>
            <a:noFill/>
          </a:ln>
        </p:spPr>
      </p:pic>
      <p:pic>
        <p:nvPicPr>
          <p:cNvPr id="364" name="Google Shape;364;p22"/>
          <p:cNvPicPr preferRelativeResize="0"/>
          <p:nvPr/>
        </p:nvPicPr>
        <p:blipFill rotWithShape="1">
          <a:blip r:embed="rId11">
            <a:alphaModFix/>
          </a:blip>
          <a:srcRect b="0" l="0" r="0" t="0"/>
          <a:stretch/>
        </p:blipFill>
        <p:spPr>
          <a:xfrm>
            <a:off x="9503401" y="3915374"/>
            <a:ext cx="537851" cy="530727"/>
          </a:xfrm>
          <a:prstGeom prst="rect">
            <a:avLst/>
          </a:prstGeom>
          <a:noFill/>
          <a:ln>
            <a:noFill/>
          </a:ln>
        </p:spPr>
      </p:pic>
      <p:pic>
        <p:nvPicPr>
          <p:cNvPr id="365" name="Google Shape;365;p22"/>
          <p:cNvPicPr preferRelativeResize="0"/>
          <p:nvPr/>
        </p:nvPicPr>
        <p:blipFill rotWithShape="1">
          <a:blip r:embed="rId12">
            <a:alphaModFix/>
          </a:blip>
          <a:srcRect b="0" l="0" r="0" t="0"/>
          <a:stretch/>
        </p:blipFill>
        <p:spPr>
          <a:xfrm>
            <a:off x="7821356" y="3915374"/>
            <a:ext cx="521233" cy="521233"/>
          </a:xfrm>
          <a:prstGeom prst="rect">
            <a:avLst/>
          </a:prstGeom>
          <a:noFill/>
          <a:ln>
            <a:noFill/>
          </a:ln>
        </p:spPr>
      </p:pic>
      <p:pic>
        <p:nvPicPr>
          <p:cNvPr id="366" name="Google Shape;366;p22"/>
          <p:cNvPicPr preferRelativeResize="0"/>
          <p:nvPr/>
        </p:nvPicPr>
        <p:blipFill rotWithShape="1">
          <a:blip r:embed="rId13">
            <a:alphaModFix/>
          </a:blip>
          <a:srcRect b="0" l="0" r="0" t="0"/>
          <a:stretch/>
        </p:blipFill>
        <p:spPr>
          <a:xfrm>
            <a:off x="8676762" y="4968825"/>
            <a:ext cx="517534" cy="51753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ketchLinesVTI">
  <a:themeElements>
    <a:clrScheme name="AnalogousFromDarkSeedLeftStep">
      <a:dk1>
        <a:srgbClr val="000000"/>
      </a:dk1>
      <a:lt1>
        <a:srgbClr val="FFFFFF"/>
      </a:lt1>
      <a:dk2>
        <a:srgbClr val="213A3B"/>
      </a:dk2>
      <a:lt2>
        <a:srgbClr val="E8E2E2"/>
      </a:lt2>
      <a:accent1>
        <a:srgbClr val="21B2B7"/>
      </a:accent1>
      <a:accent2>
        <a:srgbClr val="14B87A"/>
      </a:accent2>
      <a:accent3>
        <a:srgbClr val="21BA40"/>
      </a:accent3>
      <a:accent4>
        <a:srgbClr val="37B814"/>
      </a:accent4>
      <a:accent5>
        <a:srgbClr val="7BB11F"/>
      </a:accent5>
      <a:accent6>
        <a:srgbClr val="ABA413"/>
      </a:accent6>
      <a:hlink>
        <a:srgbClr val="5B8E2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ketchLinesVTI">
  <a:themeElements>
    <a:clrScheme name="AnalogousFromDarkSeedLeftStep">
      <a:dk1>
        <a:srgbClr val="000000"/>
      </a:dk1>
      <a:lt1>
        <a:srgbClr val="FFFFFF"/>
      </a:lt1>
      <a:dk2>
        <a:srgbClr val="213A3B"/>
      </a:dk2>
      <a:lt2>
        <a:srgbClr val="E8E2E2"/>
      </a:lt2>
      <a:accent1>
        <a:srgbClr val="21B2B7"/>
      </a:accent1>
      <a:accent2>
        <a:srgbClr val="14B87A"/>
      </a:accent2>
      <a:accent3>
        <a:srgbClr val="21BA40"/>
      </a:accent3>
      <a:accent4>
        <a:srgbClr val="37B814"/>
      </a:accent4>
      <a:accent5>
        <a:srgbClr val="7BB11F"/>
      </a:accent5>
      <a:accent6>
        <a:srgbClr val="ABA413"/>
      </a:accent6>
      <a:hlink>
        <a:srgbClr val="5B8E2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ketchLinesVTI">
  <a:themeElements>
    <a:clrScheme name="AnalogousFromDarkSeedLeftStep">
      <a:dk1>
        <a:srgbClr val="000000"/>
      </a:dk1>
      <a:lt1>
        <a:srgbClr val="FFFFFF"/>
      </a:lt1>
      <a:dk2>
        <a:srgbClr val="213A3B"/>
      </a:dk2>
      <a:lt2>
        <a:srgbClr val="E8E2E2"/>
      </a:lt2>
      <a:accent1>
        <a:srgbClr val="21B2B7"/>
      </a:accent1>
      <a:accent2>
        <a:srgbClr val="14B87A"/>
      </a:accent2>
      <a:accent3>
        <a:srgbClr val="21BA40"/>
      </a:accent3>
      <a:accent4>
        <a:srgbClr val="37B814"/>
      </a:accent4>
      <a:accent5>
        <a:srgbClr val="7BB11F"/>
      </a:accent5>
      <a:accent6>
        <a:srgbClr val="ABA413"/>
      </a:accent6>
      <a:hlink>
        <a:srgbClr val="5B8E2F"/>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2021-02-22T10:22:49Z</dcterms:created>
  <dc:creator>Luca Pagliaricci</dc:creator>
</cp:coreProperties>
</file>