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6" roundtripDataSignature="AMtx7miKJ+0HlDghnvNkS5HyjVTeM9tJO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83"/>
  </p:normalViewPr>
  <p:slideViewPr>
    <p:cSldViewPr snapToGrid="0" snapToObjects="1">
      <p:cViewPr varScale="1">
        <p:scale>
          <a:sx n="98" d="100"/>
          <a:sy n="98" d="100"/>
        </p:scale>
        <p:origin x="1016"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customschemas.google.com/relationships/presentationmetadata" Target="meta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it-IT"/>
              <a:t>https://www.youtube.com/watch?v=7V8oFI4GYMY</a:t>
            </a:r>
            <a:endParaRPr/>
          </a:p>
        </p:txBody>
      </p:sp>
      <p:sp>
        <p:nvSpPr>
          <p:cNvPr id="103" name="Google Shape;103;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it-IT"/>
              <a:t>1.0 – Introduction to Green Business &amp; Sustainable Development</a:t>
            </a:r>
            <a:endParaRPr/>
          </a:p>
          <a:p>
            <a:pPr marL="0" lvl="0" indent="0" algn="l" rtl="0">
              <a:lnSpc>
                <a:spcPct val="100000"/>
              </a:lnSpc>
              <a:spcBef>
                <a:spcPts val="0"/>
              </a:spcBef>
              <a:spcAft>
                <a:spcPts val="0"/>
              </a:spcAft>
              <a:buClr>
                <a:schemeClr val="dk1"/>
              </a:buClr>
              <a:buSzPts val="1100"/>
              <a:buFont typeface="Arial"/>
              <a:buNone/>
            </a:pPr>
            <a:r>
              <a:rPr lang="it-IT"/>
              <a:t>Participants will:</a:t>
            </a:r>
            <a:endParaRPr/>
          </a:p>
          <a:p>
            <a:pPr marL="0" lvl="0" indent="0" algn="l" rtl="0">
              <a:lnSpc>
                <a:spcPct val="100000"/>
              </a:lnSpc>
              <a:spcBef>
                <a:spcPts val="0"/>
              </a:spcBef>
              <a:spcAft>
                <a:spcPts val="0"/>
              </a:spcAft>
              <a:buClr>
                <a:schemeClr val="dk1"/>
              </a:buClr>
              <a:buSzPts val="1100"/>
              <a:buFont typeface="Arial"/>
              <a:buNone/>
            </a:pPr>
            <a:r>
              <a:rPr lang="it-IT"/>
              <a:t>be able to understand and integrate sustainable development thinking into a business strategy/proposition.</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it-IT"/>
              <a:t>2.0 – Green Opportunities &amp; Idea Generation</a:t>
            </a:r>
            <a:endParaRPr/>
          </a:p>
          <a:p>
            <a:pPr marL="0" lvl="0" indent="0" algn="l" rtl="0">
              <a:lnSpc>
                <a:spcPct val="100000"/>
              </a:lnSpc>
              <a:spcBef>
                <a:spcPts val="0"/>
              </a:spcBef>
              <a:spcAft>
                <a:spcPts val="0"/>
              </a:spcAft>
              <a:buClr>
                <a:schemeClr val="dk1"/>
              </a:buClr>
              <a:buSzPts val="1100"/>
              <a:buFont typeface="Arial"/>
              <a:buNone/>
            </a:pPr>
            <a:r>
              <a:rPr lang="it-IT"/>
              <a:t>Participants will:</a:t>
            </a:r>
            <a:endParaRPr/>
          </a:p>
          <a:p>
            <a:pPr marL="0" lvl="0" indent="0" algn="l" rtl="0">
              <a:lnSpc>
                <a:spcPct val="100000"/>
              </a:lnSpc>
              <a:spcBef>
                <a:spcPts val="0"/>
              </a:spcBef>
              <a:spcAft>
                <a:spcPts val="0"/>
              </a:spcAft>
              <a:buClr>
                <a:schemeClr val="dk1"/>
              </a:buClr>
              <a:buSzPts val="1100"/>
              <a:buFont typeface="Arial"/>
              <a:buNone/>
            </a:pPr>
            <a:r>
              <a:rPr lang="it-IT"/>
              <a:t>be able to use a combination of idea generation techniques to formulate a green business idea and use a decision matrix to validate a green business value proposition.</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it-IT"/>
              <a:t>3.0 – Developing a Green Business Model Canvas.</a:t>
            </a:r>
            <a:endParaRPr/>
          </a:p>
          <a:p>
            <a:pPr marL="0" lvl="0" indent="0" algn="l" rtl="0">
              <a:lnSpc>
                <a:spcPct val="100000"/>
              </a:lnSpc>
              <a:spcBef>
                <a:spcPts val="0"/>
              </a:spcBef>
              <a:spcAft>
                <a:spcPts val="0"/>
              </a:spcAft>
              <a:buClr>
                <a:schemeClr val="dk1"/>
              </a:buClr>
              <a:buSzPts val="1100"/>
              <a:buFont typeface="Arial"/>
              <a:buNone/>
            </a:pPr>
            <a:r>
              <a:rPr lang="it-IT"/>
              <a:t>Participants will:</a:t>
            </a:r>
            <a:endParaRPr/>
          </a:p>
          <a:p>
            <a:pPr marL="0" lvl="0" indent="0" algn="l" rtl="0">
              <a:lnSpc>
                <a:spcPct val="100000"/>
              </a:lnSpc>
              <a:spcBef>
                <a:spcPts val="0"/>
              </a:spcBef>
              <a:spcAft>
                <a:spcPts val="0"/>
              </a:spcAft>
              <a:buClr>
                <a:schemeClr val="dk1"/>
              </a:buClr>
              <a:buSzPts val="1100"/>
              <a:buFont typeface="Arial"/>
              <a:buNone/>
            </a:pPr>
            <a:r>
              <a:rPr lang="it-IT"/>
              <a:t>be able develop a BMC that is based on a green business strategy that aims to reduce a negative impact on the environment.</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it-IT"/>
              <a:t>4.0 – Green entrepreneurial mindset and business activities</a:t>
            </a:r>
            <a:endParaRPr/>
          </a:p>
          <a:p>
            <a:pPr marL="0" lvl="0" indent="0" algn="l" rtl="0">
              <a:lnSpc>
                <a:spcPct val="100000"/>
              </a:lnSpc>
              <a:spcBef>
                <a:spcPts val="0"/>
              </a:spcBef>
              <a:spcAft>
                <a:spcPts val="0"/>
              </a:spcAft>
              <a:buClr>
                <a:schemeClr val="dk1"/>
              </a:buClr>
              <a:buSzPts val="1100"/>
              <a:buFont typeface="Arial"/>
              <a:buNone/>
            </a:pPr>
            <a:r>
              <a:rPr lang="it-IT"/>
              <a:t>Participants will:</a:t>
            </a:r>
            <a:endParaRPr/>
          </a:p>
          <a:p>
            <a:pPr marL="0" lvl="0" indent="0" algn="l" rtl="0">
              <a:lnSpc>
                <a:spcPct val="100000"/>
              </a:lnSpc>
              <a:spcBef>
                <a:spcPts val="0"/>
              </a:spcBef>
              <a:spcAft>
                <a:spcPts val="0"/>
              </a:spcAft>
              <a:buClr>
                <a:schemeClr val="dk1"/>
              </a:buClr>
              <a:buSzPts val="1100"/>
              <a:buFont typeface="Arial"/>
              <a:buNone/>
            </a:pPr>
            <a:r>
              <a:rPr lang="it-IT"/>
              <a:t>be able to develop a well-structured and justified business venture for a startup incubator.</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SzPts val="1100"/>
              <a:buNone/>
            </a:pPr>
            <a:endParaRPr/>
          </a:p>
        </p:txBody>
      </p:sp>
      <p:sp>
        <p:nvSpPr>
          <p:cNvPr id="117" name="Google Shape;117;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gede8293a16_0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0" name="Google Shape;130;gede8293a16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gedf41e95fa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it-IT" sz="1800"/>
              <a:t>The Chair Backed Turtle, Teignmouth Seafront</a:t>
            </a:r>
            <a:endParaRPr sz="1800"/>
          </a:p>
          <a:p>
            <a:pPr marL="0" lvl="0" indent="0" algn="l" rtl="0">
              <a:lnSpc>
                <a:spcPct val="100000"/>
              </a:lnSpc>
              <a:spcBef>
                <a:spcPts val="0"/>
              </a:spcBef>
              <a:spcAft>
                <a:spcPts val="0"/>
              </a:spcAft>
              <a:buSzPts val="1100"/>
              <a:buNone/>
            </a:pPr>
            <a:r>
              <a:rPr lang="it-IT" sz="1800"/>
              <a:t>One of the sculptures in the 2018 TRAIL, Chair Backed Turtle was created by The ReStore (Refurnish) Sculpture Group LinkExternal link . Using items which have been donated but they are unable to recycle and so would otherwise be bound for landfill or incinerated, volunteers and staff from The ReStore (ReFurnish) have created a sculpture to communicate how plastic pollution and discarded household items that are sent to landfill or burnt can have an effect on the environment and wildlife. In particular, highlighting the threat to Turtles through pollution and global warming.</a:t>
            </a:r>
            <a:endParaRPr sz="1800"/>
          </a:p>
          <a:p>
            <a:pPr marL="0" lvl="0" indent="0" algn="l" rtl="0">
              <a:lnSpc>
                <a:spcPct val="100000"/>
              </a:lnSpc>
              <a:spcBef>
                <a:spcPts val="0"/>
              </a:spcBef>
              <a:spcAft>
                <a:spcPts val="0"/>
              </a:spcAft>
              <a:buSzPts val="1100"/>
              <a:buNone/>
            </a:pPr>
            <a:endParaRPr sz="1800"/>
          </a:p>
          <a:p>
            <a:pPr marL="0" lvl="0" indent="0" algn="l" rtl="0">
              <a:lnSpc>
                <a:spcPct val="100000"/>
              </a:lnSpc>
              <a:spcBef>
                <a:spcPts val="0"/>
              </a:spcBef>
              <a:spcAft>
                <a:spcPts val="0"/>
              </a:spcAft>
              <a:buSzPts val="1100"/>
              <a:buNone/>
            </a:pPr>
            <a:r>
              <a:rPr lang="it-IT" sz="1800"/>
              <a:t>The Chair Backed Turtle, Teignmouth Seafront - https://www.geograph.org.uk/photo/5857205</a:t>
            </a:r>
            <a:endParaRPr sz="1800"/>
          </a:p>
          <a:p>
            <a:pPr marL="0" lvl="0" indent="0" algn="l" rtl="0">
              <a:lnSpc>
                <a:spcPct val="100000"/>
              </a:lnSpc>
              <a:spcBef>
                <a:spcPts val="0"/>
              </a:spcBef>
              <a:spcAft>
                <a:spcPts val="0"/>
              </a:spcAft>
              <a:buSzPts val="1100"/>
              <a:buNone/>
            </a:pPr>
            <a:endParaRPr sz="1800"/>
          </a:p>
          <a:p>
            <a:pPr marL="0" lvl="0" indent="0" algn="l" rtl="0">
              <a:lnSpc>
                <a:spcPct val="100000"/>
              </a:lnSpc>
              <a:spcBef>
                <a:spcPts val="0"/>
              </a:spcBef>
              <a:spcAft>
                <a:spcPts val="0"/>
              </a:spcAft>
              <a:buSzPts val="1100"/>
              <a:buNone/>
            </a:pPr>
            <a:r>
              <a:rPr lang="it-IT" sz="1800"/>
              <a:t>What issues can you point out from this image:</a:t>
            </a:r>
            <a:endParaRPr sz="1800"/>
          </a:p>
          <a:p>
            <a:pPr marL="0" lvl="0" indent="0" algn="l" rtl="0">
              <a:lnSpc>
                <a:spcPct val="100000"/>
              </a:lnSpc>
              <a:spcBef>
                <a:spcPts val="0"/>
              </a:spcBef>
              <a:spcAft>
                <a:spcPts val="0"/>
              </a:spcAft>
              <a:buSzPts val="1100"/>
              <a:buNone/>
            </a:pPr>
            <a:r>
              <a:rPr lang="it-IT" sz="1800"/>
              <a:t>- recycling and upcycling </a:t>
            </a:r>
            <a:endParaRPr sz="1800"/>
          </a:p>
          <a:p>
            <a:pPr marL="0" lvl="0" indent="0" algn="l" rtl="0">
              <a:lnSpc>
                <a:spcPct val="100000"/>
              </a:lnSpc>
              <a:spcBef>
                <a:spcPts val="0"/>
              </a:spcBef>
              <a:spcAft>
                <a:spcPts val="0"/>
              </a:spcAft>
              <a:buSzPts val="1100"/>
              <a:buNone/>
            </a:pPr>
            <a:r>
              <a:rPr lang="it-IT" sz="1800"/>
              <a:t>- dealing with landfill and incineration</a:t>
            </a:r>
            <a:endParaRPr sz="1800"/>
          </a:p>
          <a:p>
            <a:pPr marL="0" lvl="0" indent="0" algn="l" rtl="0">
              <a:lnSpc>
                <a:spcPct val="100000"/>
              </a:lnSpc>
              <a:spcBef>
                <a:spcPts val="0"/>
              </a:spcBef>
              <a:spcAft>
                <a:spcPts val="0"/>
              </a:spcAft>
              <a:buSzPts val="1100"/>
              <a:buNone/>
            </a:pPr>
            <a:r>
              <a:rPr lang="it-IT" sz="1800"/>
              <a:t>- destruction of the marine life</a:t>
            </a:r>
            <a:endParaRPr sz="1800"/>
          </a:p>
          <a:p>
            <a:pPr marL="0" lvl="0" indent="0" algn="l" rtl="0">
              <a:lnSpc>
                <a:spcPct val="100000"/>
              </a:lnSpc>
              <a:spcBef>
                <a:spcPts val="0"/>
              </a:spcBef>
              <a:spcAft>
                <a:spcPts val="0"/>
              </a:spcAft>
              <a:buSzPts val="1100"/>
              <a:buNone/>
            </a:pPr>
            <a:r>
              <a:rPr lang="it-IT" sz="1800"/>
              <a:t>- impact on wildlife </a:t>
            </a:r>
            <a:endParaRPr sz="1800"/>
          </a:p>
          <a:p>
            <a:pPr marL="0" lvl="0" indent="0" algn="l" rtl="0">
              <a:lnSpc>
                <a:spcPct val="100000"/>
              </a:lnSpc>
              <a:spcBef>
                <a:spcPts val="0"/>
              </a:spcBef>
              <a:spcAft>
                <a:spcPts val="0"/>
              </a:spcAft>
              <a:buSzPts val="1100"/>
              <a:buNone/>
            </a:pPr>
            <a:r>
              <a:rPr lang="it-IT" sz="1800"/>
              <a:t>- specific - threats to turtles</a:t>
            </a:r>
            <a:endParaRPr sz="1800"/>
          </a:p>
          <a:p>
            <a:pPr marL="0" lvl="0" indent="0" algn="l" rtl="0">
              <a:lnSpc>
                <a:spcPct val="100000"/>
              </a:lnSpc>
              <a:spcBef>
                <a:spcPts val="0"/>
              </a:spcBef>
              <a:spcAft>
                <a:spcPts val="0"/>
              </a:spcAft>
              <a:buSzPts val="1100"/>
              <a:buNone/>
            </a:pPr>
            <a:r>
              <a:rPr lang="it-IT" sz="1800"/>
              <a:t>- water pollution</a:t>
            </a:r>
            <a:endParaRPr sz="1800"/>
          </a:p>
          <a:p>
            <a:pPr marL="0" lvl="0" indent="0" algn="l" rtl="0">
              <a:lnSpc>
                <a:spcPct val="100000"/>
              </a:lnSpc>
              <a:spcBef>
                <a:spcPts val="0"/>
              </a:spcBef>
              <a:spcAft>
                <a:spcPts val="0"/>
              </a:spcAft>
              <a:buSzPts val="1100"/>
              <a:buNone/>
            </a:pPr>
            <a:r>
              <a:rPr lang="it-IT" sz="1800"/>
              <a:t>- plastic pollution</a:t>
            </a:r>
            <a:endParaRPr sz="1800"/>
          </a:p>
          <a:p>
            <a:pPr marL="0" lvl="0" indent="0" algn="l" rtl="0">
              <a:lnSpc>
                <a:spcPct val="100000"/>
              </a:lnSpc>
              <a:spcBef>
                <a:spcPts val="0"/>
              </a:spcBef>
              <a:spcAft>
                <a:spcPts val="0"/>
              </a:spcAft>
              <a:buSzPts val="1100"/>
              <a:buNone/>
            </a:pPr>
            <a:endParaRPr sz="1800"/>
          </a:p>
          <a:p>
            <a:pPr marL="0" lvl="0" indent="0" algn="l" rtl="0">
              <a:lnSpc>
                <a:spcPct val="100000"/>
              </a:lnSpc>
              <a:spcBef>
                <a:spcPts val="0"/>
              </a:spcBef>
              <a:spcAft>
                <a:spcPts val="0"/>
              </a:spcAft>
              <a:buClr>
                <a:schemeClr val="dk1"/>
              </a:buClr>
              <a:buSzPts val="1100"/>
              <a:buFont typeface="Arial"/>
              <a:buNone/>
            </a:pPr>
            <a:r>
              <a:rPr lang="it-IT" sz="1800">
                <a:solidFill>
                  <a:schemeClr val="dk1"/>
                </a:solidFill>
              </a:rPr>
              <a:t>What do you think is the intention behind the sculpture?</a:t>
            </a:r>
            <a:endParaRPr sz="1800">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it-IT" sz="1800">
                <a:solidFill>
                  <a:schemeClr val="dk1"/>
                </a:solidFill>
              </a:rPr>
              <a:t>- raising awareness of environmental issues</a:t>
            </a:r>
            <a:endParaRPr sz="1800">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it-IT" sz="1800">
                <a:solidFill>
                  <a:schemeClr val="dk1"/>
                </a:solidFill>
              </a:rPr>
              <a:t>- local community awareness</a:t>
            </a:r>
            <a:endParaRPr sz="1800">
              <a:solidFill>
                <a:schemeClr val="dk1"/>
              </a:solidFill>
            </a:endParaRPr>
          </a:p>
          <a:p>
            <a:pPr marL="0" lvl="0" indent="0" algn="l" rtl="0">
              <a:lnSpc>
                <a:spcPct val="100000"/>
              </a:lnSpc>
              <a:spcBef>
                <a:spcPts val="0"/>
              </a:spcBef>
              <a:spcAft>
                <a:spcPts val="0"/>
              </a:spcAft>
              <a:buSzPts val="1100"/>
              <a:buNone/>
            </a:pPr>
            <a:endParaRPr sz="1800"/>
          </a:p>
          <a:p>
            <a:pPr marL="0" lvl="0" indent="0" algn="l" rtl="0">
              <a:lnSpc>
                <a:spcPct val="100000"/>
              </a:lnSpc>
              <a:spcBef>
                <a:spcPts val="0"/>
              </a:spcBef>
              <a:spcAft>
                <a:spcPts val="0"/>
              </a:spcAft>
              <a:buSzPts val="1100"/>
              <a:buNone/>
            </a:pPr>
            <a:r>
              <a:rPr lang="it-IT" sz="1800"/>
              <a:t>Where is the green business opportunity in this image?</a:t>
            </a:r>
            <a:endParaRPr sz="1800"/>
          </a:p>
          <a:p>
            <a:pPr marL="0" lvl="0" indent="0" algn="l" rtl="0">
              <a:lnSpc>
                <a:spcPct val="100000"/>
              </a:lnSpc>
              <a:spcBef>
                <a:spcPts val="0"/>
              </a:spcBef>
              <a:spcAft>
                <a:spcPts val="0"/>
              </a:spcAft>
              <a:buSzPts val="1100"/>
              <a:buNone/>
            </a:pPr>
            <a:r>
              <a:rPr lang="it-IT" sz="1800"/>
              <a:t>- sculpting, art industry, education</a:t>
            </a:r>
            <a:endParaRPr sz="1800"/>
          </a:p>
          <a:p>
            <a:pPr marL="0" lvl="0" indent="0" algn="l" rtl="0">
              <a:lnSpc>
                <a:spcPct val="100000"/>
              </a:lnSpc>
              <a:spcBef>
                <a:spcPts val="0"/>
              </a:spcBef>
              <a:spcAft>
                <a:spcPts val="0"/>
              </a:spcAft>
              <a:buSzPts val="1100"/>
              <a:buNone/>
            </a:pPr>
            <a:r>
              <a:rPr lang="it-IT" sz="1800"/>
              <a:t>- collaboration volunteers and staff from The ReStore</a:t>
            </a:r>
            <a:endParaRPr sz="1800"/>
          </a:p>
          <a:p>
            <a:pPr marL="0" lvl="0" indent="0" algn="l" rtl="0">
              <a:lnSpc>
                <a:spcPct val="100000"/>
              </a:lnSpc>
              <a:spcBef>
                <a:spcPts val="0"/>
              </a:spcBef>
              <a:spcAft>
                <a:spcPts val="0"/>
              </a:spcAft>
              <a:buSzPts val="1100"/>
              <a:buNone/>
            </a:pPr>
            <a:r>
              <a:rPr lang="it-IT" sz="1800"/>
              <a:t>- liaise with ReStore - get insight, feedback from firsthand experience</a:t>
            </a:r>
            <a:endParaRPr sz="1800"/>
          </a:p>
          <a:p>
            <a:pPr marL="0" lvl="0" indent="0" algn="l" rtl="0">
              <a:lnSpc>
                <a:spcPct val="100000"/>
              </a:lnSpc>
              <a:spcBef>
                <a:spcPts val="0"/>
              </a:spcBef>
              <a:spcAft>
                <a:spcPts val="0"/>
              </a:spcAft>
              <a:buSzPts val="1100"/>
              <a:buNone/>
            </a:pPr>
            <a:r>
              <a:rPr lang="it-IT" sz="1800"/>
              <a:t>- call for redesign of household products and services</a:t>
            </a:r>
            <a:endParaRPr sz="1800"/>
          </a:p>
          <a:p>
            <a:pPr marL="0" lvl="0" indent="0" algn="l" rtl="0">
              <a:lnSpc>
                <a:spcPct val="100000"/>
              </a:lnSpc>
              <a:spcBef>
                <a:spcPts val="0"/>
              </a:spcBef>
              <a:spcAft>
                <a:spcPts val="0"/>
              </a:spcAft>
              <a:buSzPts val="1100"/>
              <a:buNone/>
            </a:pPr>
            <a:endParaRPr sz="1800"/>
          </a:p>
          <a:p>
            <a:pPr marL="0" lvl="0" indent="0" algn="l" rtl="0">
              <a:lnSpc>
                <a:spcPct val="100000"/>
              </a:lnSpc>
              <a:spcBef>
                <a:spcPts val="0"/>
              </a:spcBef>
              <a:spcAft>
                <a:spcPts val="0"/>
              </a:spcAft>
              <a:buSzPts val="1100"/>
              <a:buNone/>
            </a:pPr>
            <a:endParaRPr/>
          </a:p>
        </p:txBody>
      </p:sp>
      <p:sp>
        <p:nvSpPr>
          <p:cNvPr id="143" name="Google Shape;143;gedf41e95fa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gf26a7fb875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SzPts val="1100"/>
              <a:buNone/>
            </a:pPr>
            <a:endParaRPr/>
          </a:p>
        </p:txBody>
      </p:sp>
      <p:sp>
        <p:nvSpPr>
          <p:cNvPr id="158" name="Google Shape;158;gf26a7fb875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gf058295efc_0_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p:txBody>
      </p:sp>
      <p:sp>
        <p:nvSpPr>
          <p:cNvPr id="173" name="Google Shape;173;gf058295efc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gf058295efc_0_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p:txBody>
      </p:sp>
      <p:sp>
        <p:nvSpPr>
          <p:cNvPr id="186" name="Google Shape;186;gf058295efc_0_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gf058295efc_0_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p:txBody>
      </p:sp>
      <p:sp>
        <p:nvSpPr>
          <p:cNvPr id="200" name="Google Shape;200;gf058295efc_0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gf058295efc_0_5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p:txBody>
      </p:sp>
      <p:sp>
        <p:nvSpPr>
          <p:cNvPr id="214" name="Google Shape;214;gf058295efc_0_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gf058295efc_0_6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p:txBody>
      </p:sp>
      <p:sp>
        <p:nvSpPr>
          <p:cNvPr id="228" name="Google Shape;228;gf058295efc_0_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41" name="Google Shape;241;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2"/>
        <p:cNvGrpSpPr/>
        <p:nvPr/>
      </p:nvGrpSpPr>
      <p:grpSpPr>
        <a:xfrm>
          <a:off x="0" y="0"/>
          <a:ext cx="0" cy="0"/>
          <a:chOff x="0" y="0"/>
          <a:chExt cx="0" cy="0"/>
        </a:xfrm>
      </p:grpSpPr>
      <p:sp>
        <p:nvSpPr>
          <p:cNvPr id="13" name="Google Shape;13;p6"/>
          <p:cNvSpPr/>
          <p:nvPr/>
        </p:nvSpPr>
        <p:spPr>
          <a:xfrm>
            <a:off x="0" y="0"/>
            <a:ext cx="3496422" cy="6858000"/>
          </a:xfrm>
          <a:custGeom>
            <a:avLst/>
            <a:gdLst/>
            <a:ahLst/>
            <a:cxnLst/>
            <a:rect l="l" t="t" r="r" b="b"/>
            <a:pathLst>
              <a:path w="3496422" h="6858000" extrusionOk="0">
                <a:moveTo>
                  <a:pt x="0" y="0"/>
                </a:moveTo>
                <a:lnTo>
                  <a:pt x="1873399" y="0"/>
                </a:lnTo>
                <a:lnTo>
                  <a:pt x="1895523" y="14997"/>
                </a:lnTo>
                <a:cubicBezTo>
                  <a:pt x="2922686" y="754641"/>
                  <a:pt x="3496422" y="2093192"/>
                  <a:pt x="3496422" y="3621656"/>
                </a:cubicBezTo>
                <a:cubicBezTo>
                  <a:pt x="3496422" y="4969131"/>
                  <a:pt x="2567697" y="5602839"/>
                  <a:pt x="1622072" y="6374814"/>
                </a:cubicBezTo>
                <a:cubicBezTo>
                  <a:pt x="1449869" y="6515397"/>
                  <a:pt x="1279242" y="6653108"/>
                  <a:pt x="1105424" y="6780599"/>
                </a:cubicBezTo>
                <a:lnTo>
                  <a:pt x="993668" y="6858000"/>
                </a:lnTo>
                <a:lnTo>
                  <a:pt x="0" y="6858000"/>
                </a:lnTo>
                <a:close/>
              </a:path>
            </a:pathLst>
          </a:custGeom>
          <a:solidFill>
            <a:srgbClr val="FFFFFF">
              <a:alpha val="6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Meiryo"/>
              <a:ea typeface="Meiryo"/>
              <a:cs typeface="Meiryo"/>
              <a:sym typeface="Meiryo"/>
            </a:endParaRPr>
          </a:p>
        </p:txBody>
      </p:sp>
      <p:sp>
        <p:nvSpPr>
          <p:cNvPr id="14" name="Google Shape;14;p6"/>
          <p:cNvSpPr txBox="1">
            <a:spLocks noGrp="1"/>
          </p:cNvSpPr>
          <p:nvPr>
            <p:ph type="ctrTitle"/>
          </p:nvPr>
        </p:nvSpPr>
        <p:spPr>
          <a:xfrm>
            <a:off x="4654295" y="1346268"/>
            <a:ext cx="7060135" cy="3285207"/>
          </a:xfrm>
          <a:prstGeom prst="rect">
            <a:avLst/>
          </a:prstGeom>
          <a:noFill/>
          <a:ln>
            <a:noFill/>
          </a:ln>
        </p:spPr>
        <p:txBody>
          <a:bodyPr spcFirstLastPara="1" wrap="square" lIns="109725" tIns="109725" rIns="109725" bIns="91425" anchor="b" anchorCtr="0">
            <a:noAutofit/>
          </a:bodyPr>
          <a:lstStyle>
            <a:lvl1pPr lvl="0" algn="l">
              <a:lnSpc>
                <a:spcPct val="120000"/>
              </a:lnSpc>
              <a:spcBef>
                <a:spcPts val="0"/>
              </a:spcBef>
              <a:spcAft>
                <a:spcPts val="0"/>
              </a:spcAft>
              <a:buClr>
                <a:srgbClr val="262626"/>
              </a:buClr>
              <a:buSzPts val="5400"/>
              <a:buFont typeface="Meiryo"/>
              <a:buNone/>
              <a:defRPr sz="5400">
                <a:solidFill>
                  <a:srgbClr val="262626"/>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6"/>
          <p:cNvSpPr txBox="1">
            <a:spLocks noGrp="1"/>
          </p:cNvSpPr>
          <p:nvPr>
            <p:ph type="subTitle" idx="1"/>
          </p:nvPr>
        </p:nvSpPr>
        <p:spPr>
          <a:xfrm>
            <a:off x="4662312" y="4631475"/>
            <a:ext cx="7052117" cy="1150200"/>
          </a:xfrm>
          <a:prstGeom prst="rect">
            <a:avLst/>
          </a:prstGeom>
          <a:noFill/>
          <a:ln>
            <a:noFill/>
          </a:ln>
        </p:spPr>
        <p:txBody>
          <a:bodyPr spcFirstLastPara="1" wrap="square" lIns="109725" tIns="109725" rIns="109725" bIns="91425" anchor="t" anchorCtr="0">
            <a:normAutofit/>
          </a:bodyPr>
          <a:lstStyle>
            <a:lvl1pPr lvl="0" algn="l">
              <a:lnSpc>
                <a:spcPct val="130000"/>
              </a:lnSpc>
              <a:spcBef>
                <a:spcPts val="930"/>
              </a:spcBef>
              <a:spcAft>
                <a:spcPts val="0"/>
              </a:spcAft>
              <a:buClr>
                <a:srgbClr val="262626"/>
              </a:buClr>
              <a:buSzPts val="2400"/>
              <a:buNone/>
              <a:defRPr sz="2400">
                <a:solidFill>
                  <a:srgbClr val="262626"/>
                </a:solidFill>
              </a:defRPr>
            </a:lvl1pPr>
            <a:lvl2pPr lvl="1" algn="ctr">
              <a:lnSpc>
                <a:spcPct val="140000"/>
              </a:lnSpc>
              <a:spcBef>
                <a:spcPts val="930"/>
              </a:spcBef>
              <a:spcAft>
                <a:spcPts val="0"/>
              </a:spcAft>
              <a:buClr>
                <a:srgbClr val="3F3F3F"/>
              </a:buClr>
              <a:buSzPts val="2000"/>
              <a:buNone/>
              <a:defRPr sz="2000"/>
            </a:lvl2pPr>
            <a:lvl3pPr lvl="2" algn="ctr">
              <a:lnSpc>
                <a:spcPct val="140000"/>
              </a:lnSpc>
              <a:spcBef>
                <a:spcPts val="930"/>
              </a:spcBef>
              <a:spcAft>
                <a:spcPts val="0"/>
              </a:spcAft>
              <a:buClr>
                <a:srgbClr val="3F3F3F"/>
              </a:buClr>
              <a:buSzPts val="1800"/>
              <a:buNone/>
              <a:defRPr sz="1800"/>
            </a:lvl3pPr>
            <a:lvl4pPr lvl="3" algn="ctr">
              <a:lnSpc>
                <a:spcPct val="140000"/>
              </a:lnSpc>
              <a:spcBef>
                <a:spcPts val="930"/>
              </a:spcBef>
              <a:spcAft>
                <a:spcPts val="0"/>
              </a:spcAft>
              <a:buClr>
                <a:srgbClr val="3F3F3F"/>
              </a:buClr>
              <a:buSzPts val="1600"/>
              <a:buNone/>
              <a:defRPr sz="1600"/>
            </a:lvl4pPr>
            <a:lvl5pPr lvl="4" algn="ctr">
              <a:lnSpc>
                <a:spcPct val="140000"/>
              </a:lnSpc>
              <a:spcBef>
                <a:spcPts val="930"/>
              </a:spcBef>
              <a:spcAft>
                <a:spcPts val="0"/>
              </a:spcAft>
              <a:buClr>
                <a:srgbClr val="3F3F3F"/>
              </a:buClr>
              <a:buSzPts val="1600"/>
              <a:buNone/>
              <a:defRPr sz="1600"/>
            </a:lvl5pPr>
            <a:lvl6pPr lvl="5" algn="ctr">
              <a:lnSpc>
                <a:spcPct val="111000"/>
              </a:lnSpc>
              <a:spcBef>
                <a:spcPts val="930"/>
              </a:spcBef>
              <a:spcAft>
                <a:spcPts val="0"/>
              </a:spcAft>
              <a:buClr>
                <a:srgbClr val="188589"/>
              </a:buClr>
              <a:buSzPts val="1600"/>
              <a:buNone/>
              <a:defRPr sz="1600"/>
            </a:lvl6pPr>
            <a:lvl7pPr lvl="6" algn="ctr">
              <a:lnSpc>
                <a:spcPct val="111000"/>
              </a:lnSpc>
              <a:spcBef>
                <a:spcPts val="930"/>
              </a:spcBef>
              <a:spcAft>
                <a:spcPts val="0"/>
              </a:spcAft>
              <a:buClr>
                <a:srgbClr val="188589"/>
              </a:buClr>
              <a:buSzPts val="1600"/>
              <a:buNone/>
              <a:defRPr sz="1600"/>
            </a:lvl7pPr>
            <a:lvl8pPr lvl="7" algn="ctr">
              <a:lnSpc>
                <a:spcPct val="111000"/>
              </a:lnSpc>
              <a:spcBef>
                <a:spcPts val="930"/>
              </a:spcBef>
              <a:spcAft>
                <a:spcPts val="0"/>
              </a:spcAft>
              <a:buClr>
                <a:srgbClr val="188589"/>
              </a:buClr>
              <a:buSzPts val="1600"/>
              <a:buNone/>
              <a:defRPr sz="1600"/>
            </a:lvl8pPr>
            <a:lvl9pPr lvl="8" algn="ctr">
              <a:lnSpc>
                <a:spcPct val="111000"/>
              </a:lnSpc>
              <a:spcBef>
                <a:spcPts val="930"/>
              </a:spcBef>
              <a:spcAft>
                <a:spcPts val="0"/>
              </a:spcAft>
              <a:buClr>
                <a:srgbClr val="188589"/>
              </a:buClr>
              <a:buSzPts val="1600"/>
              <a:buNone/>
              <a:defRPr sz="1600"/>
            </a:lvl9pPr>
          </a:lstStyle>
          <a:p>
            <a:endParaRPr/>
          </a:p>
        </p:txBody>
      </p:sp>
      <p:sp>
        <p:nvSpPr>
          <p:cNvPr id="16" name="Google Shape;16;p6"/>
          <p:cNvSpPr txBox="1">
            <a:spLocks noGrp="1"/>
          </p:cNvSpPr>
          <p:nvPr>
            <p:ph type="dt" idx="10"/>
          </p:nvPr>
        </p:nvSpPr>
        <p:spPr>
          <a:xfrm>
            <a:off x="4654295" y="617415"/>
            <a:ext cx="7123723" cy="457200"/>
          </a:xfrm>
          <a:prstGeom prst="rect">
            <a:avLst/>
          </a:prstGeom>
          <a:noFill/>
          <a:ln>
            <a:noFill/>
          </a:ln>
        </p:spPr>
        <p:txBody>
          <a:bodyPr spcFirstLastPara="1" wrap="square" lIns="109725" tIns="109725" rIns="109725" bIns="9142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6"/>
          <p:cNvSpPr txBox="1">
            <a:spLocks noGrp="1"/>
          </p:cNvSpPr>
          <p:nvPr>
            <p:ph type="ftr" idx="11"/>
          </p:nvPr>
        </p:nvSpPr>
        <p:spPr>
          <a:xfrm>
            <a:off x="4654295" y="6170490"/>
            <a:ext cx="5588349" cy="457200"/>
          </a:xfrm>
          <a:prstGeom prst="rect">
            <a:avLst/>
          </a:prstGeom>
          <a:noFill/>
          <a:ln>
            <a:noFill/>
          </a:ln>
        </p:spPr>
        <p:txBody>
          <a:bodyPr spcFirstLastPara="1" wrap="square" lIns="109725" tIns="109725" rIns="109725" bIns="9142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 name="Google Shape;18;p6"/>
          <p:cNvSpPr txBox="1">
            <a:spLocks noGrp="1"/>
          </p:cNvSpPr>
          <p:nvPr>
            <p:ph type="sldNum" idx="12"/>
          </p:nvPr>
        </p:nvSpPr>
        <p:spPr>
          <a:xfrm>
            <a:off x="10515600" y="6170490"/>
            <a:ext cx="1198829" cy="457200"/>
          </a:xfrm>
          <a:prstGeom prst="rect">
            <a:avLst/>
          </a:prstGeom>
          <a:noFill/>
          <a:ln>
            <a:noFill/>
          </a:ln>
        </p:spPr>
        <p:txBody>
          <a:bodyPr spcFirstLastPara="1" wrap="square" lIns="109725" tIns="109725" rIns="109725" bIns="91425" anchor="b" anchorCtr="0">
            <a:noAutofit/>
          </a:bodyPr>
          <a:lstStyle>
            <a:lvl1pPr marL="0" marR="0" lvl="0" indent="0" algn="r">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1pPr>
            <a:lvl2pPr marL="0" marR="0" lvl="1" indent="0" algn="r">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2pPr>
            <a:lvl3pPr marL="0" marR="0" lvl="2" indent="0" algn="r">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3pPr>
            <a:lvl4pPr marL="0" marR="0" lvl="3" indent="0" algn="r">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4pPr>
            <a:lvl5pPr marL="0" marR="0" lvl="4" indent="0" algn="r">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5pPr>
            <a:lvl6pPr marL="0" marR="0" lvl="5" indent="0" algn="r">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6pPr>
            <a:lvl7pPr marL="0" marR="0" lvl="6" indent="0" algn="r">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7pPr>
            <a:lvl8pPr marL="0" marR="0" lvl="7" indent="0" algn="r">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8pPr>
            <a:lvl9pPr marL="0" marR="0" lvl="8" indent="0" algn="r">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9pPr>
          </a:lstStyle>
          <a:p>
            <a:pPr marL="0" lvl="0" indent="0" algn="r" rtl="0">
              <a:spcBef>
                <a:spcPts val="0"/>
              </a:spcBef>
              <a:spcAft>
                <a:spcPts val="0"/>
              </a:spcAft>
              <a:buNone/>
            </a:pPr>
            <a:fld id="{00000000-1234-1234-1234-123412341234}" type="slidenum">
              <a:rPr lang="it-IT"/>
              <a:t>‹N›</a:t>
            </a:fld>
            <a:endParaRPr/>
          </a:p>
        </p:txBody>
      </p:sp>
      <p:sp>
        <p:nvSpPr>
          <p:cNvPr id="19" name="Google Shape;19;p6"/>
          <p:cNvSpPr/>
          <p:nvPr/>
        </p:nvSpPr>
        <p:spPr>
          <a:xfrm>
            <a:off x="1375409" y="0"/>
            <a:ext cx="2529723" cy="6858000"/>
          </a:xfrm>
          <a:custGeom>
            <a:avLst/>
            <a:gdLst/>
            <a:ahLst/>
            <a:cxnLst/>
            <a:rect l="l" t="t" r="r" b="b"/>
            <a:pathLst>
              <a:path w="2529723" h="6858000" extrusionOk="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sp>
        <p:nvSpPr>
          <p:cNvPr id="20" name="Google Shape;20;p6"/>
          <p:cNvSpPr/>
          <p:nvPr/>
        </p:nvSpPr>
        <p:spPr>
          <a:xfrm>
            <a:off x="1155402" y="0"/>
            <a:ext cx="2536434" cy="6858000"/>
          </a:xfrm>
          <a:custGeom>
            <a:avLst/>
            <a:gdLst/>
            <a:ahLst/>
            <a:cxnLst/>
            <a:rect l="l" t="t" r="r" b="b"/>
            <a:pathLst>
              <a:path w="2536434" h="6858000" extrusionOk="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sp>
        <p:nvSpPr>
          <p:cNvPr id="21" name="Google Shape;21;p6"/>
          <p:cNvSpPr/>
          <p:nvPr/>
        </p:nvSpPr>
        <p:spPr>
          <a:xfrm>
            <a:off x="924161" y="0"/>
            <a:ext cx="2261351" cy="6858000"/>
          </a:xfrm>
          <a:custGeom>
            <a:avLst/>
            <a:gdLst/>
            <a:ahLst/>
            <a:cxnLst/>
            <a:rect l="l" t="t" r="r" b="b"/>
            <a:pathLst>
              <a:path w="2521425" h="6858000" extrusionOk="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D3C8C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2"/>
        <p:cNvGrpSpPr/>
        <p:nvPr/>
      </p:nvGrpSpPr>
      <p:grpSpPr>
        <a:xfrm>
          <a:off x="0" y="0"/>
          <a:ext cx="0" cy="0"/>
          <a:chOff x="0" y="0"/>
          <a:chExt cx="0" cy="0"/>
        </a:xfrm>
      </p:grpSpPr>
      <p:sp>
        <p:nvSpPr>
          <p:cNvPr id="23" name="Google Shape;23;p7"/>
          <p:cNvSpPr txBox="1">
            <a:spLocks noGrp="1"/>
          </p:cNvSpPr>
          <p:nvPr>
            <p:ph type="title"/>
          </p:nvPr>
        </p:nvSpPr>
        <p:spPr>
          <a:xfrm>
            <a:off x="1920240" y="442220"/>
            <a:ext cx="8770571" cy="1345269"/>
          </a:xfrm>
          <a:prstGeom prst="rect">
            <a:avLst/>
          </a:prstGeom>
          <a:noFill/>
          <a:ln>
            <a:noFill/>
          </a:ln>
        </p:spPr>
        <p:txBody>
          <a:bodyPr spcFirstLastPara="1" wrap="square" lIns="109725" tIns="109725" rIns="109725" bIns="91425" anchor="b" anchorCtr="0">
            <a:normAutofit/>
          </a:bodyPr>
          <a:lstStyle>
            <a:lvl1pPr lvl="0" algn="l">
              <a:lnSpc>
                <a:spcPct val="130000"/>
              </a:lnSpc>
              <a:spcBef>
                <a:spcPts val="0"/>
              </a:spcBef>
              <a:spcAft>
                <a:spcPts val="0"/>
              </a:spcAft>
              <a:buClr>
                <a:srgbClr val="3F3F3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 name="Google Shape;24;p7"/>
          <p:cNvSpPr txBox="1">
            <a:spLocks noGrp="1"/>
          </p:cNvSpPr>
          <p:nvPr>
            <p:ph type="body" idx="1"/>
          </p:nvPr>
        </p:nvSpPr>
        <p:spPr>
          <a:xfrm>
            <a:off x="1920240" y="2312276"/>
            <a:ext cx="8770571" cy="3651504"/>
          </a:xfrm>
          <a:prstGeom prst="rect">
            <a:avLst/>
          </a:prstGeom>
          <a:noFill/>
          <a:ln>
            <a:noFill/>
          </a:ln>
        </p:spPr>
        <p:txBody>
          <a:bodyPr spcFirstLastPara="1" wrap="square" lIns="109725" tIns="109725" rIns="109725" bIns="91425" anchor="t" anchorCtr="0">
            <a:normAutofit/>
          </a:bodyPr>
          <a:lstStyle>
            <a:lvl1pPr marL="457200" lvl="0" indent="-228600" algn="l">
              <a:lnSpc>
                <a:spcPct val="140000"/>
              </a:lnSpc>
              <a:spcBef>
                <a:spcPts val="930"/>
              </a:spcBef>
              <a:spcAft>
                <a:spcPts val="0"/>
              </a:spcAft>
              <a:buClr>
                <a:srgbClr val="3F3F3F"/>
              </a:buClr>
              <a:buSzPts val="1800"/>
              <a:buNone/>
              <a:defRPr/>
            </a:lvl1pPr>
            <a:lvl2pPr marL="914400" lvl="1" indent="-228600" algn="l">
              <a:lnSpc>
                <a:spcPct val="140000"/>
              </a:lnSpc>
              <a:spcBef>
                <a:spcPts val="930"/>
              </a:spcBef>
              <a:spcAft>
                <a:spcPts val="0"/>
              </a:spcAft>
              <a:buClr>
                <a:srgbClr val="3F3F3F"/>
              </a:buClr>
              <a:buSzPts val="1800"/>
              <a:buNone/>
              <a:defRPr/>
            </a:lvl2pPr>
            <a:lvl3pPr marL="1371600" lvl="2" indent="-342900" algn="l">
              <a:lnSpc>
                <a:spcPct val="140000"/>
              </a:lnSpc>
              <a:spcBef>
                <a:spcPts val="930"/>
              </a:spcBef>
              <a:spcAft>
                <a:spcPts val="0"/>
              </a:spcAft>
              <a:buClr>
                <a:srgbClr val="3F3F3F"/>
              </a:buClr>
              <a:buSzPts val="1800"/>
              <a:buChar char="–"/>
              <a:defRPr/>
            </a:lvl3pPr>
            <a:lvl4pPr marL="1828800" lvl="3" indent="-342900" algn="l">
              <a:lnSpc>
                <a:spcPct val="140000"/>
              </a:lnSpc>
              <a:spcBef>
                <a:spcPts val="930"/>
              </a:spcBef>
              <a:spcAft>
                <a:spcPts val="0"/>
              </a:spcAft>
              <a:buClr>
                <a:srgbClr val="3F3F3F"/>
              </a:buClr>
              <a:buSzPts val="1800"/>
              <a:buChar char="–"/>
              <a:defRPr/>
            </a:lvl4pPr>
            <a:lvl5pPr marL="2286000" lvl="4" indent="-342900" algn="l">
              <a:lnSpc>
                <a:spcPct val="140000"/>
              </a:lnSpc>
              <a:spcBef>
                <a:spcPts val="930"/>
              </a:spcBef>
              <a:spcAft>
                <a:spcPts val="0"/>
              </a:spcAft>
              <a:buClr>
                <a:srgbClr val="3F3F3F"/>
              </a:buClr>
              <a:buSzPts val="1800"/>
              <a:buChar char="–"/>
              <a:defRPr/>
            </a:lvl5pPr>
            <a:lvl6pPr marL="2743200" lvl="5" indent="-342900" algn="l">
              <a:lnSpc>
                <a:spcPct val="111000"/>
              </a:lnSpc>
              <a:spcBef>
                <a:spcPts val="930"/>
              </a:spcBef>
              <a:spcAft>
                <a:spcPts val="0"/>
              </a:spcAft>
              <a:buClr>
                <a:srgbClr val="188589"/>
              </a:buClr>
              <a:buSzPts val="1800"/>
              <a:buChar char="–"/>
              <a:defRPr/>
            </a:lvl6pPr>
            <a:lvl7pPr marL="3200400" lvl="6" indent="-342900" algn="l">
              <a:lnSpc>
                <a:spcPct val="111000"/>
              </a:lnSpc>
              <a:spcBef>
                <a:spcPts val="930"/>
              </a:spcBef>
              <a:spcAft>
                <a:spcPts val="0"/>
              </a:spcAft>
              <a:buClr>
                <a:srgbClr val="188589"/>
              </a:buClr>
              <a:buSzPts val="1800"/>
              <a:buChar char="–"/>
              <a:defRPr/>
            </a:lvl7pPr>
            <a:lvl8pPr marL="3657600" lvl="7" indent="-342900" algn="l">
              <a:lnSpc>
                <a:spcPct val="111000"/>
              </a:lnSpc>
              <a:spcBef>
                <a:spcPts val="930"/>
              </a:spcBef>
              <a:spcAft>
                <a:spcPts val="0"/>
              </a:spcAft>
              <a:buClr>
                <a:srgbClr val="188589"/>
              </a:buClr>
              <a:buSzPts val="1800"/>
              <a:buChar char="–"/>
              <a:defRPr/>
            </a:lvl8pPr>
            <a:lvl9pPr marL="4114800" lvl="8" indent="-342900" algn="l">
              <a:lnSpc>
                <a:spcPct val="111000"/>
              </a:lnSpc>
              <a:spcBef>
                <a:spcPts val="930"/>
              </a:spcBef>
              <a:spcAft>
                <a:spcPts val="0"/>
              </a:spcAft>
              <a:buClr>
                <a:srgbClr val="188589"/>
              </a:buClr>
              <a:buSzPts val="1800"/>
              <a:buChar char="–"/>
              <a:defRPr/>
            </a:lvl9pPr>
          </a:lstStyle>
          <a:p>
            <a:endParaRPr/>
          </a:p>
        </p:txBody>
      </p:sp>
      <p:sp>
        <p:nvSpPr>
          <p:cNvPr id="25" name="Google Shape;25;p7"/>
          <p:cNvSpPr txBox="1">
            <a:spLocks noGrp="1"/>
          </p:cNvSpPr>
          <p:nvPr>
            <p:ph type="dt" idx="10"/>
          </p:nvPr>
        </p:nvSpPr>
        <p:spPr>
          <a:xfrm>
            <a:off x="7850727" y="6170491"/>
            <a:ext cx="2840083" cy="457200"/>
          </a:xfrm>
          <a:prstGeom prst="rect">
            <a:avLst/>
          </a:prstGeom>
          <a:noFill/>
          <a:ln>
            <a:noFill/>
          </a:ln>
        </p:spPr>
        <p:txBody>
          <a:bodyPr spcFirstLastPara="1" wrap="square" lIns="109725" tIns="109725" rIns="109725" bIns="91425"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7"/>
          <p:cNvSpPr txBox="1">
            <a:spLocks noGrp="1"/>
          </p:cNvSpPr>
          <p:nvPr>
            <p:ph type="ftr" idx="11"/>
          </p:nvPr>
        </p:nvSpPr>
        <p:spPr>
          <a:xfrm>
            <a:off x="1920240" y="6170490"/>
            <a:ext cx="5667375" cy="457200"/>
          </a:xfrm>
          <a:prstGeom prst="rect">
            <a:avLst/>
          </a:prstGeom>
          <a:noFill/>
          <a:ln>
            <a:noFill/>
          </a:ln>
        </p:spPr>
        <p:txBody>
          <a:bodyPr spcFirstLastPara="1" wrap="square" lIns="109725" tIns="109725" rIns="109725" bIns="9142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7"/>
          <p:cNvSpPr txBox="1">
            <a:spLocks noGrp="1"/>
          </p:cNvSpPr>
          <p:nvPr>
            <p:ph type="sldNum" idx="12"/>
          </p:nvPr>
        </p:nvSpPr>
        <p:spPr>
          <a:xfrm>
            <a:off x="10853744" y="6170490"/>
            <a:ext cx="1188720" cy="457200"/>
          </a:xfrm>
          <a:prstGeom prst="rect">
            <a:avLst/>
          </a:prstGeom>
          <a:noFill/>
          <a:ln>
            <a:noFill/>
          </a:ln>
        </p:spPr>
        <p:txBody>
          <a:bodyPr spcFirstLastPara="1" wrap="square" lIns="109725" tIns="109725" rIns="109725" bIns="91425" anchor="b" anchorCtr="0">
            <a:noAutofit/>
          </a:bodyPr>
          <a:lstStyle>
            <a:lvl1pPr marL="0" marR="0" lvl="0"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1pPr>
            <a:lvl2pPr marL="0" marR="0" lvl="1"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2pPr>
            <a:lvl3pPr marL="0" marR="0" lvl="2"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3pPr>
            <a:lvl4pPr marL="0" marR="0" lvl="3"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4pPr>
            <a:lvl5pPr marL="0" marR="0" lvl="4"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5pPr>
            <a:lvl6pPr marL="0" marR="0" lvl="5"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6pPr>
            <a:lvl7pPr marL="0" marR="0" lvl="6"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7pPr>
            <a:lvl8pPr marL="0" marR="0" lvl="7"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8pPr>
            <a:lvl9pPr marL="0" marR="0" lvl="8"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9pPr>
          </a:lstStyle>
          <a:p>
            <a:pPr marL="0" lvl="0" indent="0" algn="l" rtl="0">
              <a:spcBef>
                <a:spcPts val="0"/>
              </a:spcBef>
              <a:spcAft>
                <a:spcPts val="0"/>
              </a:spcAft>
              <a:buNone/>
            </a:pPr>
            <a:fld id="{00000000-1234-1234-1234-123412341234}" type="slidenum">
              <a:rPr lang="it-IT"/>
              <a:t>‹N›</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8"/>
        <p:cNvGrpSpPr/>
        <p:nvPr/>
      </p:nvGrpSpPr>
      <p:grpSpPr>
        <a:xfrm>
          <a:off x="0" y="0"/>
          <a:ext cx="0" cy="0"/>
          <a:chOff x="0" y="0"/>
          <a:chExt cx="0" cy="0"/>
        </a:xfrm>
      </p:grpSpPr>
      <p:grpSp>
        <p:nvGrpSpPr>
          <p:cNvPr id="29" name="Google Shape;29;p8"/>
          <p:cNvGrpSpPr/>
          <p:nvPr/>
        </p:nvGrpSpPr>
        <p:grpSpPr>
          <a:xfrm>
            <a:off x="3124577" y="0"/>
            <a:ext cx="4389519" cy="2916937"/>
            <a:chOff x="3124577" y="0"/>
            <a:chExt cx="4389519" cy="2916937"/>
          </a:xfrm>
        </p:grpSpPr>
        <p:sp>
          <p:nvSpPr>
            <p:cNvPr id="30" name="Google Shape;30;p8"/>
            <p:cNvSpPr/>
            <p:nvPr/>
          </p:nvSpPr>
          <p:spPr>
            <a:xfrm>
              <a:off x="3320637" y="0"/>
              <a:ext cx="4013331" cy="2742133"/>
            </a:xfrm>
            <a:custGeom>
              <a:avLst/>
              <a:gdLst/>
              <a:ahLst/>
              <a:cxnLst/>
              <a:rect l="l" t="t" r="r" b="b"/>
              <a:pathLst>
                <a:path w="4013331" h="2742133" extrusionOk="0">
                  <a:moveTo>
                    <a:pt x="294151" y="0"/>
                  </a:moveTo>
                  <a:lnTo>
                    <a:pt x="3844057" y="0"/>
                  </a:lnTo>
                  <a:lnTo>
                    <a:pt x="3892490" y="131440"/>
                  </a:lnTo>
                  <a:cubicBezTo>
                    <a:pt x="3971777" y="378867"/>
                    <a:pt x="4013331" y="652783"/>
                    <a:pt x="4013331" y="941251"/>
                  </a:cubicBezTo>
                  <a:cubicBezTo>
                    <a:pt x="4013331" y="1171430"/>
                    <a:pt x="3948997" y="1356167"/>
                    <a:pt x="3804827" y="1540292"/>
                  </a:cubicBezTo>
                  <a:cubicBezTo>
                    <a:pt x="3654026" y="1732895"/>
                    <a:pt x="3427436" y="1910292"/>
                    <a:pt x="3187498" y="2098087"/>
                  </a:cubicBezTo>
                  <a:cubicBezTo>
                    <a:pt x="3143231" y="2132693"/>
                    <a:pt x="3097499" y="2168522"/>
                    <a:pt x="3051769" y="2204787"/>
                  </a:cubicBezTo>
                  <a:cubicBezTo>
                    <a:pt x="2642425" y="2529345"/>
                    <a:pt x="2343664" y="2742133"/>
                    <a:pt x="1936476" y="2742133"/>
                  </a:cubicBezTo>
                  <a:cubicBezTo>
                    <a:pt x="1316045" y="2742133"/>
                    <a:pt x="876647" y="2480932"/>
                    <a:pt x="467303" y="1868695"/>
                  </a:cubicBezTo>
                  <a:cubicBezTo>
                    <a:pt x="413736" y="1788559"/>
                    <a:pt x="361372" y="1715679"/>
                    <a:pt x="310732" y="1645244"/>
                  </a:cubicBezTo>
                  <a:cubicBezTo>
                    <a:pt x="100850" y="1353195"/>
                    <a:pt x="0" y="1201315"/>
                    <a:pt x="0" y="941251"/>
                  </a:cubicBezTo>
                  <a:cubicBezTo>
                    <a:pt x="0" y="683021"/>
                    <a:pt x="63214" y="427935"/>
                    <a:pt x="187749" y="183076"/>
                  </a:cubicBezTo>
                  <a:cubicBezTo>
                    <a:pt x="218215" y="123194"/>
                    <a:pt x="251953" y="64578"/>
                    <a:pt x="288888" y="7329"/>
                  </a:cubicBezTo>
                  <a:close/>
                </a:path>
              </a:pathLst>
            </a:custGeom>
            <a:solidFill>
              <a:srgbClr val="FFFFFF">
                <a:alpha val="6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sp>
          <p:nvSpPr>
            <p:cNvPr id="31" name="Google Shape;31;p8"/>
            <p:cNvSpPr/>
            <p:nvPr/>
          </p:nvSpPr>
          <p:spPr>
            <a:xfrm>
              <a:off x="3566319" y="0"/>
              <a:ext cx="3401415" cy="2440484"/>
            </a:xfrm>
            <a:custGeom>
              <a:avLst/>
              <a:gdLst/>
              <a:ahLst/>
              <a:cxnLst/>
              <a:rect l="l" t="t" r="r" b="b"/>
              <a:pathLst>
                <a:path w="3401415" h="2440484" extrusionOk="0">
                  <a:moveTo>
                    <a:pt x="332917" y="0"/>
                  </a:moveTo>
                  <a:lnTo>
                    <a:pt x="3207137" y="0"/>
                  </a:lnTo>
                  <a:lnTo>
                    <a:pt x="3242654" y="74937"/>
                  </a:lnTo>
                  <a:cubicBezTo>
                    <a:pt x="3346386" y="322243"/>
                    <a:pt x="3401415" y="608579"/>
                    <a:pt x="3401415" y="914184"/>
                  </a:cubicBezTo>
                  <a:cubicBezTo>
                    <a:pt x="3401415" y="1109268"/>
                    <a:pt x="3346890" y="1265837"/>
                    <a:pt x="3224702" y="1421888"/>
                  </a:cubicBezTo>
                  <a:cubicBezTo>
                    <a:pt x="3096894" y="1585125"/>
                    <a:pt x="2904852" y="1735475"/>
                    <a:pt x="2701498" y="1894635"/>
                  </a:cubicBezTo>
                  <a:cubicBezTo>
                    <a:pt x="2663980" y="1923966"/>
                    <a:pt x="2625221" y="1954332"/>
                    <a:pt x="2586463" y="1985068"/>
                  </a:cubicBezTo>
                  <a:cubicBezTo>
                    <a:pt x="2239532" y="2260140"/>
                    <a:pt x="1986324" y="2440484"/>
                    <a:pt x="1641219" y="2440484"/>
                  </a:cubicBezTo>
                  <a:cubicBezTo>
                    <a:pt x="1115386" y="2440484"/>
                    <a:pt x="742984" y="2219109"/>
                    <a:pt x="396053" y="1700219"/>
                  </a:cubicBezTo>
                  <a:cubicBezTo>
                    <a:pt x="350653" y="1632303"/>
                    <a:pt x="306273" y="1570535"/>
                    <a:pt x="263354" y="1510839"/>
                  </a:cubicBezTo>
                  <a:cubicBezTo>
                    <a:pt x="85473" y="1263318"/>
                    <a:pt x="0" y="1134597"/>
                    <a:pt x="0" y="914184"/>
                  </a:cubicBezTo>
                  <a:cubicBezTo>
                    <a:pt x="0" y="695327"/>
                    <a:pt x="53576" y="479135"/>
                    <a:pt x="159122" y="271610"/>
                  </a:cubicBezTo>
                  <a:cubicBezTo>
                    <a:pt x="184943" y="220858"/>
                    <a:pt x="213538" y="171179"/>
                    <a:pt x="244841" y="122658"/>
                  </a:cubicBezTo>
                  <a:close/>
                </a:path>
              </a:pathLst>
            </a:custGeom>
            <a:noFill/>
            <a:ln w="15875" cap="flat" cmpd="sng">
              <a:solidFill>
                <a:srgbClr val="D3C8C8"/>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sp>
          <p:nvSpPr>
            <p:cNvPr id="32" name="Google Shape;32;p8"/>
            <p:cNvSpPr/>
            <p:nvPr/>
          </p:nvSpPr>
          <p:spPr>
            <a:xfrm>
              <a:off x="3232490" y="0"/>
              <a:ext cx="4164597" cy="2817185"/>
            </a:xfrm>
            <a:custGeom>
              <a:avLst/>
              <a:gdLst/>
              <a:ahLst/>
              <a:cxnLst/>
              <a:rect l="l" t="t" r="r" b="b"/>
              <a:pathLst>
                <a:path w="4130517" h="2806419" extrusionOk="0">
                  <a:moveTo>
                    <a:pt x="237339" y="0"/>
                  </a:moveTo>
                  <a:lnTo>
                    <a:pt x="3997489" y="0"/>
                  </a:lnTo>
                  <a:lnTo>
                    <a:pt x="4006148" y="24333"/>
                  </a:lnTo>
                  <a:cubicBezTo>
                    <a:pt x="4087750" y="288004"/>
                    <a:pt x="4130517" y="579903"/>
                    <a:pt x="4130517" y="887307"/>
                  </a:cubicBezTo>
                  <a:cubicBezTo>
                    <a:pt x="4130517" y="1132599"/>
                    <a:pt x="4064304" y="1329464"/>
                    <a:pt x="3915925" y="1525677"/>
                  </a:cubicBezTo>
                  <a:cubicBezTo>
                    <a:pt x="3760721" y="1730924"/>
                    <a:pt x="3527514" y="1919967"/>
                    <a:pt x="3280571" y="2120090"/>
                  </a:cubicBezTo>
                  <a:cubicBezTo>
                    <a:pt x="3235011" y="2156968"/>
                    <a:pt x="3187944" y="2195151"/>
                    <a:pt x="3140878" y="2233796"/>
                  </a:cubicBezTo>
                  <a:cubicBezTo>
                    <a:pt x="2719582" y="2579662"/>
                    <a:pt x="2412097" y="2806419"/>
                    <a:pt x="1993019" y="2806419"/>
                  </a:cubicBezTo>
                  <a:cubicBezTo>
                    <a:pt x="1354472" y="2806419"/>
                    <a:pt x="902244" y="2528070"/>
                    <a:pt x="480948" y="1875638"/>
                  </a:cubicBezTo>
                  <a:cubicBezTo>
                    <a:pt x="425816" y="1790244"/>
                    <a:pt x="371924" y="1712578"/>
                    <a:pt x="319805" y="1637519"/>
                  </a:cubicBezTo>
                  <a:cubicBezTo>
                    <a:pt x="103795" y="1326296"/>
                    <a:pt x="0" y="1164446"/>
                    <a:pt x="0" y="887307"/>
                  </a:cubicBezTo>
                  <a:cubicBezTo>
                    <a:pt x="0" y="612125"/>
                    <a:pt x="65060" y="340293"/>
                    <a:pt x="193231" y="79360"/>
                  </a:cubicBezTo>
                  <a:close/>
                </a:path>
              </a:pathLst>
            </a:custGeom>
            <a:noFill/>
            <a:ln w="1905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sp>
          <p:nvSpPr>
            <p:cNvPr id="33" name="Google Shape;33;p8"/>
            <p:cNvSpPr/>
            <p:nvPr/>
          </p:nvSpPr>
          <p:spPr>
            <a:xfrm>
              <a:off x="3124577" y="0"/>
              <a:ext cx="4389519" cy="2916937"/>
            </a:xfrm>
            <a:custGeom>
              <a:avLst/>
              <a:gdLst/>
              <a:ahLst/>
              <a:cxnLst/>
              <a:rect l="l" t="t" r="r" b="b"/>
              <a:pathLst>
                <a:path w="4389519" h="2916937" extrusionOk="0">
                  <a:moveTo>
                    <a:pt x="208215" y="0"/>
                  </a:moveTo>
                  <a:lnTo>
                    <a:pt x="4284014" y="0"/>
                  </a:lnTo>
                  <a:lnTo>
                    <a:pt x="4335794" y="207911"/>
                  </a:lnTo>
                  <a:cubicBezTo>
                    <a:pt x="4388748" y="479686"/>
                    <a:pt x="4403109" y="773803"/>
                    <a:pt x="4376420" y="1078865"/>
                  </a:cubicBezTo>
                  <a:cubicBezTo>
                    <a:pt x="4353703" y="1338514"/>
                    <a:pt x="4265383" y="1540772"/>
                    <a:pt x="4090147" y="1734728"/>
                  </a:cubicBezTo>
                  <a:cubicBezTo>
                    <a:pt x="3906850" y="1937616"/>
                    <a:pt x="3642485" y="2116128"/>
                    <a:pt x="3362552" y="2305097"/>
                  </a:cubicBezTo>
                  <a:cubicBezTo>
                    <a:pt x="3310910" y="2339914"/>
                    <a:pt x="3257553" y="2375972"/>
                    <a:pt x="3204152" y="2412521"/>
                  </a:cubicBezTo>
                  <a:cubicBezTo>
                    <a:pt x="2726165" y="2739616"/>
                    <a:pt x="2379682" y="2951171"/>
                    <a:pt x="1936072" y="2912360"/>
                  </a:cubicBezTo>
                  <a:cubicBezTo>
                    <a:pt x="1260148" y="2853224"/>
                    <a:pt x="807225" y="2516700"/>
                    <a:pt x="421690" y="1787063"/>
                  </a:cubicBezTo>
                  <a:cubicBezTo>
                    <a:pt x="371240" y="1691563"/>
                    <a:pt x="321385" y="1604361"/>
                    <a:pt x="273167" y="1520080"/>
                  </a:cubicBezTo>
                  <a:cubicBezTo>
                    <a:pt x="73334" y="1170636"/>
                    <a:pt x="-21548" y="989700"/>
                    <a:pt x="4118" y="696338"/>
                  </a:cubicBezTo>
                  <a:cubicBezTo>
                    <a:pt x="23232" y="477870"/>
                    <a:pt x="80908" y="264786"/>
                    <a:pt x="175984" y="60381"/>
                  </a:cubicBezTo>
                  <a:close/>
                </a:path>
              </a:pathLst>
            </a:custGeom>
            <a:noFill/>
            <a:ln w="1905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grpSp>
      <p:grpSp>
        <p:nvGrpSpPr>
          <p:cNvPr id="34" name="Google Shape;34;p8"/>
          <p:cNvGrpSpPr/>
          <p:nvPr/>
        </p:nvGrpSpPr>
        <p:grpSpPr>
          <a:xfrm>
            <a:off x="8122942" y="0"/>
            <a:ext cx="4069058" cy="3547008"/>
            <a:chOff x="8122942" y="0"/>
            <a:chExt cx="4069058" cy="3547008"/>
          </a:xfrm>
        </p:grpSpPr>
        <p:sp>
          <p:nvSpPr>
            <p:cNvPr id="35" name="Google Shape;35;p8"/>
            <p:cNvSpPr/>
            <p:nvPr/>
          </p:nvSpPr>
          <p:spPr>
            <a:xfrm>
              <a:off x="8122942" y="0"/>
              <a:ext cx="4069058" cy="3547008"/>
            </a:xfrm>
            <a:custGeom>
              <a:avLst/>
              <a:gdLst/>
              <a:ahLst/>
              <a:cxnLst/>
              <a:rect l="l" t="t" r="r" b="b"/>
              <a:pathLst>
                <a:path w="4069058" h="3547008" extrusionOk="0">
                  <a:moveTo>
                    <a:pt x="305212" y="0"/>
                  </a:moveTo>
                  <a:lnTo>
                    <a:pt x="4069058" y="0"/>
                  </a:lnTo>
                  <a:lnTo>
                    <a:pt x="4069058" y="2865785"/>
                  </a:lnTo>
                  <a:lnTo>
                    <a:pt x="3996814" y="2947457"/>
                  </a:lnTo>
                  <a:cubicBezTo>
                    <a:pt x="3654887" y="3311545"/>
                    <a:pt x="3252443" y="3496175"/>
                    <a:pt x="2732780" y="3541640"/>
                  </a:cubicBezTo>
                  <a:cubicBezTo>
                    <a:pt x="2236701" y="3585041"/>
                    <a:pt x="1850359" y="3361306"/>
                    <a:pt x="1317550" y="3015110"/>
                  </a:cubicBezTo>
                  <a:cubicBezTo>
                    <a:pt x="1258026" y="2976425"/>
                    <a:pt x="1198546" y="2938265"/>
                    <a:pt x="1140977" y="2901419"/>
                  </a:cubicBezTo>
                  <a:cubicBezTo>
                    <a:pt x="828927" y="2701433"/>
                    <a:pt x="534230" y="2512513"/>
                    <a:pt x="330269" y="2297252"/>
                  </a:cubicBezTo>
                  <a:cubicBezTo>
                    <a:pt x="135278" y="2091465"/>
                    <a:pt x="37487" y="1876435"/>
                    <a:pt x="13299" y="1599966"/>
                  </a:cubicBezTo>
                  <a:cubicBezTo>
                    <a:pt x="-32170" y="1080250"/>
                    <a:pt x="39709" y="589889"/>
                    <a:pt x="217457" y="178659"/>
                  </a:cubicBezTo>
                  <a:close/>
                </a:path>
              </a:pathLst>
            </a:custGeom>
            <a:noFill/>
            <a:ln w="1905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sp>
          <p:nvSpPr>
            <p:cNvPr id="36" name="Google Shape;36;p8"/>
            <p:cNvSpPr/>
            <p:nvPr/>
          </p:nvSpPr>
          <p:spPr>
            <a:xfrm flipH="1">
              <a:off x="8319994" y="0"/>
              <a:ext cx="3872006" cy="3321595"/>
            </a:xfrm>
            <a:custGeom>
              <a:avLst/>
              <a:gdLst/>
              <a:ahLst/>
              <a:cxnLst/>
              <a:rect l="l" t="t" r="r" b="b"/>
              <a:pathLst>
                <a:path w="3872006" h="3321595" extrusionOk="0">
                  <a:moveTo>
                    <a:pt x="3466434" y="0"/>
                  </a:moveTo>
                  <a:lnTo>
                    <a:pt x="65800" y="0"/>
                  </a:lnTo>
                  <a:lnTo>
                    <a:pt x="0" y="59511"/>
                  </a:lnTo>
                  <a:lnTo>
                    <a:pt x="0" y="2518435"/>
                  </a:lnTo>
                  <a:lnTo>
                    <a:pt x="80122" y="2618704"/>
                  </a:lnTo>
                  <a:cubicBezTo>
                    <a:pt x="490323" y="3108658"/>
                    <a:pt x="942414" y="3321595"/>
                    <a:pt x="1549501" y="3321595"/>
                  </a:cubicBezTo>
                  <a:cubicBezTo>
                    <a:pt x="2004852" y="3321595"/>
                    <a:pt x="2338950" y="3095023"/>
                    <a:pt x="2796711" y="2749441"/>
                  </a:cubicBezTo>
                  <a:cubicBezTo>
                    <a:pt x="2847850" y="2710827"/>
                    <a:pt x="2898991" y="2672676"/>
                    <a:pt x="2948494" y="2635829"/>
                  </a:cubicBezTo>
                  <a:cubicBezTo>
                    <a:pt x="3216812" y="2435869"/>
                    <a:pt x="3470203" y="2246981"/>
                    <a:pt x="3638840" y="2041901"/>
                  </a:cubicBezTo>
                  <a:cubicBezTo>
                    <a:pt x="3800062" y="1845849"/>
                    <a:pt x="3872006" y="1649145"/>
                    <a:pt x="3872006" y="1404055"/>
                  </a:cubicBezTo>
                  <a:cubicBezTo>
                    <a:pt x="3872006" y="866538"/>
                    <a:pt x="3729694" y="376466"/>
                    <a:pt x="3467973" y="1974"/>
                  </a:cubicBezTo>
                  <a:close/>
                </a:path>
              </a:pathLst>
            </a:custGeom>
            <a:solidFill>
              <a:srgbClr val="FFFFFF">
                <a:alpha val="6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Meiryo"/>
                <a:ea typeface="Meiryo"/>
                <a:cs typeface="Meiryo"/>
                <a:sym typeface="Meiryo"/>
              </a:endParaRPr>
            </a:p>
          </p:txBody>
        </p:sp>
        <p:sp>
          <p:nvSpPr>
            <p:cNvPr id="37" name="Google Shape;37;p8"/>
            <p:cNvSpPr/>
            <p:nvPr/>
          </p:nvSpPr>
          <p:spPr>
            <a:xfrm flipH="1">
              <a:off x="8729240" y="9274"/>
              <a:ext cx="3462454" cy="3010961"/>
            </a:xfrm>
            <a:custGeom>
              <a:avLst/>
              <a:gdLst/>
              <a:ahLst/>
              <a:cxnLst/>
              <a:rect l="l" t="t" r="r" b="b"/>
              <a:pathLst>
                <a:path w="3462454" h="3010961" extrusionOk="0">
                  <a:moveTo>
                    <a:pt x="2953507" y="0"/>
                  </a:moveTo>
                  <a:lnTo>
                    <a:pt x="477652" y="0"/>
                  </a:lnTo>
                  <a:lnTo>
                    <a:pt x="327396" y="113681"/>
                  </a:lnTo>
                  <a:cubicBezTo>
                    <a:pt x="222344" y="200626"/>
                    <a:pt x="128536" y="293564"/>
                    <a:pt x="46554" y="391785"/>
                  </a:cubicBezTo>
                  <a:lnTo>
                    <a:pt x="0" y="453516"/>
                  </a:lnTo>
                  <a:lnTo>
                    <a:pt x="0" y="2083461"/>
                  </a:lnTo>
                  <a:lnTo>
                    <a:pt x="26382" y="2118637"/>
                  </a:lnTo>
                  <a:cubicBezTo>
                    <a:pt x="51135" y="2152065"/>
                    <a:pt x="76235" y="2186586"/>
                    <a:pt x="101620" y="2222744"/>
                  </a:cubicBezTo>
                  <a:cubicBezTo>
                    <a:pt x="489585" y="2775245"/>
                    <a:pt x="906035" y="3010961"/>
                    <a:pt x="1494064" y="3010961"/>
                  </a:cubicBezTo>
                  <a:cubicBezTo>
                    <a:pt x="1879987" y="3010961"/>
                    <a:pt x="2163144" y="2818935"/>
                    <a:pt x="2551110" y="2526044"/>
                  </a:cubicBezTo>
                  <a:cubicBezTo>
                    <a:pt x="2594452" y="2493317"/>
                    <a:pt x="2637795" y="2460984"/>
                    <a:pt x="2679751" y="2429754"/>
                  </a:cubicBezTo>
                  <a:cubicBezTo>
                    <a:pt x="2907158" y="2260282"/>
                    <a:pt x="3121914" y="2100194"/>
                    <a:pt x="3264840" y="1926383"/>
                  </a:cubicBezTo>
                  <a:cubicBezTo>
                    <a:pt x="3401480" y="1760224"/>
                    <a:pt x="3462454" y="1593511"/>
                    <a:pt x="3462454" y="1385790"/>
                  </a:cubicBezTo>
                  <a:cubicBezTo>
                    <a:pt x="3462454" y="865148"/>
                    <a:pt x="3304918" y="397028"/>
                    <a:pt x="3018820" y="67626"/>
                  </a:cubicBezTo>
                  <a:close/>
                </a:path>
              </a:pathLst>
            </a:custGeom>
            <a:noFill/>
            <a:ln w="15875" cap="flat" cmpd="sng">
              <a:solidFill>
                <a:srgbClr val="D3C8C8"/>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Meiryo"/>
                <a:ea typeface="Meiryo"/>
                <a:cs typeface="Meiryo"/>
                <a:sym typeface="Meiryo"/>
              </a:endParaRPr>
            </a:p>
          </p:txBody>
        </p:sp>
        <p:sp>
          <p:nvSpPr>
            <p:cNvPr id="38" name="Google Shape;38;p8"/>
            <p:cNvSpPr/>
            <p:nvPr/>
          </p:nvSpPr>
          <p:spPr>
            <a:xfrm flipH="1">
              <a:off x="8243247" y="9274"/>
              <a:ext cx="3948447" cy="3411460"/>
            </a:xfrm>
            <a:custGeom>
              <a:avLst/>
              <a:gdLst/>
              <a:ahLst/>
              <a:cxnLst/>
              <a:rect l="l" t="t" r="r" b="b"/>
              <a:pathLst>
                <a:path w="3904481" h="3411460" extrusionOk="0">
                  <a:moveTo>
                    <a:pt x="3564894" y="0"/>
                  </a:moveTo>
                  <a:lnTo>
                    <a:pt x="0" y="0"/>
                  </a:lnTo>
                  <a:lnTo>
                    <a:pt x="0" y="2659993"/>
                  </a:lnTo>
                  <a:lnTo>
                    <a:pt x="1876" y="2662425"/>
                  </a:lnTo>
                  <a:cubicBezTo>
                    <a:pt x="424055" y="3184544"/>
                    <a:pt x="889346" y="3411460"/>
                    <a:pt x="1514161" y="3411460"/>
                  </a:cubicBezTo>
                  <a:cubicBezTo>
                    <a:pt x="1982808" y="3411460"/>
                    <a:pt x="2326661" y="3170014"/>
                    <a:pt x="2797788" y="2801744"/>
                  </a:cubicBezTo>
                  <a:cubicBezTo>
                    <a:pt x="2850420" y="2760595"/>
                    <a:pt x="2903054" y="2719940"/>
                    <a:pt x="2954004" y="2680673"/>
                  </a:cubicBezTo>
                  <a:cubicBezTo>
                    <a:pt x="3230156" y="2467586"/>
                    <a:pt x="3490946" y="2266297"/>
                    <a:pt x="3664508" y="2047754"/>
                  </a:cubicBezTo>
                  <a:cubicBezTo>
                    <a:pt x="3830437" y="1838832"/>
                    <a:pt x="3904481" y="1629214"/>
                    <a:pt x="3904481" y="1368033"/>
                  </a:cubicBezTo>
                  <a:cubicBezTo>
                    <a:pt x="3904481" y="877057"/>
                    <a:pt x="3796872" y="423228"/>
                    <a:pt x="3596499" y="52268"/>
                  </a:cubicBezTo>
                  <a:close/>
                </a:path>
              </a:pathLst>
            </a:custGeom>
            <a:noFill/>
            <a:ln w="1905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Meiryo"/>
                <a:ea typeface="Meiryo"/>
                <a:cs typeface="Meiryo"/>
                <a:sym typeface="Meiryo"/>
              </a:endParaRPr>
            </a:p>
          </p:txBody>
        </p:sp>
      </p:grpSp>
      <p:grpSp>
        <p:nvGrpSpPr>
          <p:cNvPr id="39" name="Google Shape;39;p8"/>
          <p:cNvGrpSpPr/>
          <p:nvPr/>
        </p:nvGrpSpPr>
        <p:grpSpPr>
          <a:xfrm>
            <a:off x="-1" y="1355238"/>
            <a:ext cx="4381339" cy="5510713"/>
            <a:chOff x="0" y="1347287"/>
            <a:chExt cx="4259808" cy="5510713"/>
          </a:xfrm>
        </p:grpSpPr>
        <p:sp>
          <p:nvSpPr>
            <p:cNvPr id="40" name="Google Shape;40;p8"/>
            <p:cNvSpPr/>
            <p:nvPr/>
          </p:nvSpPr>
          <p:spPr>
            <a:xfrm>
              <a:off x="0" y="1676545"/>
              <a:ext cx="4174269" cy="5181455"/>
            </a:xfrm>
            <a:custGeom>
              <a:avLst/>
              <a:gdLst/>
              <a:ahLst/>
              <a:cxnLst/>
              <a:rect l="l" t="t" r="r" b="b"/>
              <a:pathLst>
                <a:path w="4174269" h="5181455" extrusionOk="0">
                  <a:moveTo>
                    <a:pt x="1155130" y="990"/>
                  </a:moveTo>
                  <a:cubicBezTo>
                    <a:pt x="1564667" y="12730"/>
                    <a:pt x="1984593" y="129250"/>
                    <a:pt x="2396955" y="367328"/>
                  </a:cubicBezTo>
                  <a:cubicBezTo>
                    <a:pt x="3871760" y="1218807"/>
                    <a:pt x="4678347" y="3276416"/>
                    <a:pt x="3827960" y="4749328"/>
                  </a:cubicBezTo>
                  <a:cubicBezTo>
                    <a:pt x="3748235" y="4887417"/>
                    <a:pt x="3658928" y="4998272"/>
                    <a:pt x="3561502" y="5090948"/>
                  </a:cubicBezTo>
                  <a:lnTo>
                    <a:pt x="3452726" y="5181455"/>
                  </a:lnTo>
                  <a:lnTo>
                    <a:pt x="0" y="5181455"/>
                  </a:lnTo>
                  <a:lnTo>
                    <a:pt x="0" y="251605"/>
                  </a:lnTo>
                  <a:lnTo>
                    <a:pt x="157396" y="182600"/>
                  </a:lnTo>
                  <a:cubicBezTo>
                    <a:pt x="475610" y="54980"/>
                    <a:pt x="811718" y="-8854"/>
                    <a:pt x="1155130" y="990"/>
                  </a:cubicBezTo>
                  <a:close/>
                </a:path>
              </a:pathLst>
            </a:custGeom>
            <a:solidFill>
              <a:srgbClr val="FFFFFF">
                <a:alpha val="6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sp>
          <p:nvSpPr>
            <p:cNvPr id="41" name="Google Shape;41;p8"/>
            <p:cNvSpPr/>
            <p:nvPr/>
          </p:nvSpPr>
          <p:spPr>
            <a:xfrm>
              <a:off x="0" y="1347287"/>
              <a:ext cx="4259808" cy="5510713"/>
            </a:xfrm>
            <a:custGeom>
              <a:avLst/>
              <a:gdLst/>
              <a:ahLst/>
              <a:cxnLst/>
              <a:rect l="l" t="t" r="r" b="b"/>
              <a:pathLst>
                <a:path w="4259808" h="5510713" extrusionOk="0">
                  <a:moveTo>
                    <a:pt x="948905" y="1556"/>
                  </a:moveTo>
                  <a:cubicBezTo>
                    <a:pt x="1395136" y="16867"/>
                    <a:pt x="1853354" y="145625"/>
                    <a:pt x="2304106" y="405867"/>
                  </a:cubicBezTo>
                  <a:cubicBezTo>
                    <a:pt x="3916211" y="1336616"/>
                    <a:pt x="4808028" y="3568218"/>
                    <a:pt x="3890982" y="5156588"/>
                  </a:cubicBezTo>
                  <a:cubicBezTo>
                    <a:pt x="3826502" y="5268272"/>
                    <a:pt x="3756052" y="5363347"/>
                    <a:pt x="3680329" y="5445948"/>
                  </a:cubicBezTo>
                  <a:lnTo>
                    <a:pt x="3616504" y="5510713"/>
                  </a:lnTo>
                  <a:lnTo>
                    <a:pt x="0" y="5510713"/>
                  </a:lnTo>
                  <a:lnTo>
                    <a:pt x="0" y="144797"/>
                  </a:lnTo>
                  <a:lnTo>
                    <a:pt x="164164" y="92266"/>
                  </a:lnTo>
                  <a:cubicBezTo>
                    <a:pt x="418657" y="23914"/>
                    <a:pt x="681631" y="-7614"/>
                    <a:pt x="948905" y="1556"/>
                  </a:cubicBezTo>
                  <a:close/>
                </a:path>
              </a:pathLst>
            </a:custGeom>
            <a:noFill/>
            <a:ln w="1905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sp>
          <p:nvSpPr>
            <p:cNvPr id="42" name="Google Shape;42;p8"/>
            <p:cNvSpPr/>
            <p:nvPr/>
          </p:nvSpPr>
          <p:spPr>
            <a:xfrm>
              <a:off x="0" y="1592806"/>
              <a:ext cx="4029221" cy="5265194"/>
            </a:xfrm>
            <a:custGeom>
              <a:avLst/>
              <a:gdLst/>
              <a:ahLst/>
              <a:cxnLst/>
              <a:rect l="l" t="t" r="r" b="b"/>
              <a:pathLst>
                <a:path w="4029221" h="5265194" extrusionOk="0">
                  <a:moveTo>
                    <a:pt x="812878" y="840"/>
                  </a:moveTo>
                  <a:cubicBezTo>
                    <a:pt x="862065" y="-449"/>
                    <a:pt x="911443" y="-258"/>
                    <a:pt x="960980" y="1442"/>
                  </a:cubicBezTo>
                  <a:cubicBezTo>
                    <a:pt x="1374507" y="15631"/>
                    <a:pt x="1799140" y="134952"/>
                    <a:pt x="2216856" y="376120"/>
                  </a:cubicBezTo>
                  <a:cubicBezTo>
                    <a:pt x="3710806" y="1238652"/>
                    <a:pt x="4537261" y="3306696"/>
                    <a:pt x="3687427" y="4778650"/>
                  </a:cubicBezTo>
                  <a:cubicBezTo>
                    <a:pt x="3567917" y="4985647"/>
                    <a:pt x="3426282" y="5131074"/>
                    <a:pt x="3267677" y="5245601"/>
                  </a:cubicBezTo>
                  <a:lnTo>
                    <a:pt x="3237167" y="5265194"/>
                  </a:lnTo>
                  <a:lnTo>
                    <a:pt x="0" y="5265194"/>
                  </a:lnTo>
                  <a:lnTo>
                    <a:pt x="0" y="162790"/>
                  </a:lnTo>
                  <a:lnTo>
                    <a:pt x="58408" y="139352"/>
                  </a:lnTo>
                  <a:cubicBezTo>
                    <a:pt x="301661" y="55163"/>
                    <a:pt x="554646" y="7607"/>
                    <a:pt x="812878" y="840"/>
                  </a:cubicBezTo>
                  <a:close/>
                </a:path>
              </a:pathLst>
            </a:custGeom>
            <a:noFill/>
            <a:ln w="19050" cap="flat" cmpd="sng">
              <a:solidFill>
                <a:srgbClr val="D3C8C8"/>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sp>
          <p:nvSpPr>
            <p:cNvPr id="43" name="Google Shape;43;p8"/>
            <p:cNvSpPr/>
            <p:nvPr/>
          </p:nvSpPr>
          <p:spPr>
            <a:xfrm>
              <a:off x="0" y="2147333"/>
              <a:ext cx="3702048" cy="4710667"/>
            </a:xfrm>
            <a:custGeom>
              <a:avLst/>
              <a:gdLst/>
              <a:ahLst/>
              <a:cxnLst/>
              <a:rect l="l" t="t" r="r" b="b"/>
              <a:pathLst>
                <a:path w="3702048" h="4710667" extrusionOk="0">
                  <a:moveTo>
                    <a:pt x="1057511" y="1243"/>
                  </a:moveTo>
                  <a:cubicBezTo>
                    <a:pt x="1413932" y="13473"/>
                    <a:pt x="1779927" y="116316"/>
                    <a:pt x="2139959" y="324180"/>
                  </a:cubicBezTo>
                  <a:cubicBezTo>
                    <a:pt x="3427605" y="1067603"/>
                    <a:pt x="4139931" y="2850064"/>
                    <a:pt x="3407455" y="4118750"/>
                  </a:cubicBezTo>
                  <a:cubicBezTo>
                    <a:pt x="3235777" y="4416105"/>
                    <a:pt x="3011128" y="4566048"/>
                    <a:pt x="2754080" y="4690965"/>
                  </a:cubicBezTo>
                  <a:lnTo>
                    <a:pt x="2711405" y="4710667"/>
                  </a:lnTo>
                  <a:lnTo>
                    <a:pt x="0" y="4710667"/>
                  </a:lnTo>
                  <a:lnTo>
                    <a:pt x="0" y="239601"/>
                  </a:lnTo>
                  <a:lnTo>
                    <a:pt x="72857" y="203063"/>
                  </a:lnTo>
                  <a:cubicBezTo>
                    <a:pt x="383165" y="61024"/>
                    <a:pt x="715942" y="-10476"/>
                    <a:pt x="1057511" y="1243"/>
                  </a:cubicBezTo>
                  <a:close/>
                </a:path>
              </a:pathLst>
            </a:custGeom>
            <a:noFill/>
            <a:ln w="15875" cap="flat" cmpd="sng">
              <a:solidFill>
                <a:srgbClr val="D3C8C8"/>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grpSp>
      <p:sp>
        <p:nvSpPr>
          <p:cNvPr id="44" name="Google Shape;44;p8"/>
          <p:cNvSpPr txBox="1">
            <a:spLocks noGrp="1"/>
          </p:cNvSpPr>
          <p:nvPr>
            <p:ph type="title"/>
          </p:nvPr>
        </p:nvSpPr>
        <p:spPr>
          <a:xfrm>
            <a:off x="4654296" y="3420734"/>
            <a:ext cx="6665976" cy="2129674"/>
          </a:xfrm>
          <a:prstGeom prst="rect">
            <a:avLst/>
          </a:prstGeom>
          <a:noFill/>
          <a:ln>
            <a:noFill/>
          </a:ln>
        </p:spPr>
        <p:txBody>
          <a:bodyPr spcFirstLastPara="1" wrap="square" lIns="109725" tIns="109725" rIns="109725" bIns="91425" anchor="b" anchorCtr="0">
            <a:noAutofit/>
          </a:bodyPr>
          <a:lstStyle>
            <a:lvl1pPr lvl="0" algn="l">
              <a:lnSpc>
                <a:spcPct val="110000"/>
              </a:lnSpc>
              <a:spcBef>
                <a:spcPts val="0"/>
              </a:spcBef>
              <a:spcAft>
                <a:spcPts val="0"/>
              </a:spcAft>
              <a:buClr>
                <a:srgbClr val="3F3F3F"/>
              </a:buClr>
              <a:buSzPts val="4800"/>
              <a:buFont typeface="Meiryo"/>
              <a:buNone/>
              <a:defRPr sz="4800" cap="none">
                <a:solidFill>
                  <a:srgbClr val="3F3F3F"/>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 name="Google Shape;45;p8"/>
          <p:cNvSpPr txBox="1">
            <a:spLocks noGrp="1"/>
          </p:cNvSpPr>
          <p:nvPr>
            <p:ph type="ftr" idx="11"/>
          </p:nvPr>
        </p:nvSpPr>
        <p:spPr>
          <a:xfrm>
            <a:off x="4654296" y="6170490"/>
            <a:ext cx="5713314" cy="457200"/>
          </a:xfrm>
          <a:prstGeom prst="rect">
            <a:avLst/>
          </a:prstGeom>
          <a:noFill/>
          <a:ln>
            <a:noFill/>
          </a:ln>
        </p:spPr>
        <p:txBody>
          <a:bodyPr spcFirstLastPara="1" wrap="square" lIns="109725" tIns="109725" rIns="109725" bIns="9142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 name="Google Shape;46;p8"/>
          <p:cNvSpPr txBox="1">
            <a:spLocks noGrp="1"/>
          </p:cNvSpPr>
          <p:nvPr>
            <p:ph type="sldNum" idx="12"/>
          </p:nvPr>
        </p:nvSpPr>
        <p:spPr>
          <a:xfrm>
            <a:off x="10853744" y="6170490"/>
            <a:ext cx="1188720" cy="457200"/>
          </a:xfrm>
          <a:prstGeom prst="rect">
            <a:avLst/>
          </a:prstGeom>
          <a:noFill/>
          <a:ln>
            <a:noFill/>
          </a:ln>
        </p:spPr>
        <p:txBody>
          <a:bodyPr spcFirstLastPara="1" wrap="square" lIns="109725" tIns="109725" rIns="109725" bIns="91425" anchor="b" anchorCtr="0">
            <a:noAutofit/>
          </a:bodyPr>
          <a:lstStyle>
            <a:lvl1pPr marL="0" marR="0" lvl="0"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1pPr>
            <a:lvl2pPr marL="0" marR="0" lvl="1"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2pPr>
            <a:lvl3pPr marL="0" marR="0" lvl="2"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3pPr>
            <a:lvl4pPr marL="0" marR="0" lvl="3"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4pPr>
            <a:lvl5pPr marL="0" marR="0" lvl="4"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5pPr>
            <a:lvl6pPr marL="0" marR="0" lvl="5"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6pPr>
            <a:lvl7pPr marL="0" marR="0" lvl="6"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7pPr>
            <a:lvl8pPr marL="0" marR="0" lvl="7"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8pPr>
            <a:lvl9pPr marL="0" marR="0" lvl="8"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9pPr>
          </a:lstStyle>
          <a:p>
            <a:pPr marL="0" lvl="0" indent="0" algn="l" rtl="0">
              <a:spcBef>
                <a:spcPts val="0"/>
              </a:spcBef>
              <a:spcAft>
                <a:spcPts val="0"/>
              </a:spcAft>
              <a:buNone/>
            </a:pPr>
            <a:fld id="{00000000-1234-1234-1234-123412341234}" type="slidenum">
              <a:rPr lang="it-IT"/>
              <a:t>‹N›</a:t>
            </a:fld>
            <a:endParaRPr/>
          </a:p>
        </p:txBody>
      </p:sp>
      <p:sp>
        <p:nvSpPr>
          <p:cNvPr id="47" name="Google Shape;47;p8"/>
          <p:cNvSpPr txBox="1">
            <a:spLocks noGrp="1"/>
          </p:cNvSpPr>
          <p:nvPr>
            <p:ph type="body" idx="1"/>
          </p:nvPr>
        </p:nvSpPr>
        <p:spPr>
          <a:xfrm>
            <a:off x="4654295" y="5550408"/>
            <a:ext cx="6665975" cy="512064"/>
          </a:xfrm>
          <a:prstGeom prst="rect">
            <a:avLst/>
          </a:prstGeom>
          <a:noFill/>
          <a:ln>
            <a:noFill/>
          </a:ln>
        </p:spPr>
        <p:txBody>
          <a:bodyPr spcFirstLastPara="1" wrap="square" lIns="109725" tIns="109725" rIns="109725" bIns="91425" anchor="t" anchorCtr="0">
            <a:normAutofit/>
          </a:bodyPr>
          <a:lstStyle>
            <a:lvl1pPr marL="457200" lvl="0" indent="-228600" algn="l">
              <a:lnSpc>
                <a:spcPct val="130000"/>
              </a:lnSpc>
              <a:spcBef>
                <a:spcPts val="0"/>
              </a:spcBef>
              <a:spcAft>
                <a:spcPts val="0"/>
              </a:spcAft>
              <a:buClr>
                <a:srgbClr val="3F3F3F"/>
              </a:buClr>
              <a:buSzPts val="2000"/>
              <a:buNone/>
              <a:defRPr sz="2000">
                <a:solidFill>
                  <a:srgbClr val="3F3F3F"/>
                </a:solidFill>
              </a:defRPr>
            </a:lvl1pPr>
            <a:lvl2pPr marL="914400" lvl="1" indent="-228600" algn="l">
              <a:lnSpc>
                <a:spcPct val="140000"/>
              </a:lnSpc>
              <a:spcBef>
                <a:spcPts val="930"/>
              </a:spcBef>
              <a:spcAft>
                <a:spcPts val="0"/>
              </a:spcAft>
              <a:buClr>
                <a:srgbClr val="888888"/>
              </a:buClr>
              <a:buSzPts val="2000"/>
              <a:buNone/>
              <a:defRPr sz="2000">
                <a:solidFill>
                  <a:srgbClr val="888888"/>
                </a:solidFill>
              </a:defRPr>
            </a:lvl2pPr>
            <a:lvl3pPr marL="1371600" lvl="2" indent="-228600" algn="l">
              <a:lnSpc>
                <a:spcPct val="140000"/>
              </a:lnSpc>
              <a:spcBef>
                <a:spcPts val="930"/>
              </a:spcBef>
              <a:spcAft>
                <a:spcPts val="0"/>
              </a:spcAft>
              <a:buClr>
                <a:srgbClr val="888888"/>
              </a:buClr>
              <a:buSzPts val="1800"/>
              <a:buNone/>
              <a:defRPr sz="1800">
                <a:solidFill>
                  <a:srgbClr val="888888"/>
                </a:solidFill>
              </a:defRPr>
            </a:lvl3pPr>
            <a:lvl4pPr marL="1828800" lvl="3" indent="-228600" algn="l">
              <a:lnSpc>
                <a:spcPct val="140000"/>
              </a:lnSpc>
              <a:spcBef>
                <a:spcPts val="930"/>
              </a:spcBef>
              <a:spcAft>
                <a:spcPts val="0"/>
              </a:spcAft>
              <a:buClr>
                <a:srgbClr val="888888"/>
              </a:buClr>
              <a:buSzPts val="1600"/>
              <a:buNone/>
              <a:defRPr sz="1600">
                <a:solidFill>
                  <a:srgbClr val="888888"/>
                </a:solidFill>
              </a:defRPr>
            </a:lvl4pPr>
            <a:lvl5pPr marL="2286000" lvl="4" indent="-228600" algn="l">
              <a:lnSpc>
                <a:spcPct val="140000"/>
              </a:lnSpc>
              <a:spcBef>
                <a:spcPts val="930"/>
              </a:spcBef>
              <a:spcAft>
                <a:spcPts val="0"/>
              </a:spcAft>
              <a:buClr>
                <a:srgbClr val="888888"/>
              </a:buClr>
              <a:buSzPts val="1600"/>
              <a:buNone/>
              <a:defRPr sz="1600">
                <a:solidFill>
                  <a:srgbClr val="888888"/>
                </a:solidFill>
              </a:defRPr>
            </a:lvl5pPr>
            <a:lvl6pPr marL="2743200" lvl="5" indent="-228600" algn="l">
              <a:lnSpc>
                <a:spcPct val="111000"/>
              </a:lnSpc>
              <a:spcBef>
                <a:spcPts val="930"/>
              </a:spcBef>
              <a:spcAft>
                <a:spcPts val="0"/>
              </a:spcAft>
              <a:buClr>
                <a:srgbClr val="888888"/>
              </a:buClr>
              <a:buSzPts val="1600"/>
              <a:buNone/>
              <a:defRPr sz="1600">
                <a:solidFill>
                  <a:srgbClr val="888888"/>
                </a:solidFill>
              </a:defRPr>
            </a:lvl6pPr>
            <a:lvl7pPr marL="3200400" lvl="6" indent="-228600" algn="l">
              <a:lnSpc>
                <a:spcPct val="111000"/>
              </a:lnSpc>
              <a:spcBef>
                <a:spcPts val="930"/>
              </a:spcBef>
              <a:spcAft>
                <a:spcPts val="0"/>
              </a:spcAft>
              <a:buClr>
                <a:srgbClr val="888888"/>
              </a:buClr>
              <a:buSzPts val="1600"/>
              <a:buNone/>
              <a:defRPr sz="1600">
                <a:solidFill>
                  <a:srgbClr val="888888"/>
                </a:solidFill>
              </a:defRPr>
            </a:lvl7pPr>
            <a:lvl8pPr marL="3657600" lvl="7" indent="-228600" algn="l">
              <a:lnSpc>
                <a:spcPct val="111000"/>
              </a:lnSpc>
              <a:spcBef>
                <a:spcPts val="930"/>
              </a:spcBef>
              <a:spcAft>
                <a:spcPts val="0"/>
              </a:spcAft>
              <a:buClr>
                <a:srgbClr val="888888"/>
              </a:buClr>
              <a:buSzPts val="1600"/>
              <a:buNone/>
              <a:defRPr sz="1600">
                <a:solidFill>
                  <a:srgbClr val="888888"/>
                </a:solidFill>
              </a:defRPr>
            </a:lvl8pPr>
            <a:lvl9pPr marL="4114800" lvl="8" indent="-228600" algn="l">
              <a:lnSpc>
                <a:spcPct val="111000"/>
              </a:lnSpc>
              <a:spcBef>
                <a:spcPts val="930"/>
              </a:spcBef>
              <a:spcAft>
                <a:spcPts val="0"/>
              </a:spcAft>
              <a:buClr>
                <a:srgbClr val="888888"/>
              </a:buClr>
              <a:buSzPts val="1600"/>
              <a:buNone/>
              <a:defRPr sz="1600">
                <a:solidFill>
                  <a:srgbClr val="888888"/>
                </a:solidFill>
              </a:defRPr>
            </a:lvl9pPr>
          </a:lstStyle>
          <a:p>
            <a:endParaRPr/>
          </a:p>
        </p:txBody>
      </p:sp>
      <p:sp>
        <p:nvSpPr>
          <p:cNvPr id="48" name="Google Shape;48;p8"/>
          <p:cNvSpPr txBox="1">
            <a:spLocks noGrp="1"/>
          </p:cNvSpPr>
          <p:nvPr>
            <p:ph type="dt" idx="10"/>
          </p:nvPr>
        </p:nvSpPr>
        <p:spPr>
          <a:xfrm>
            <a:off x="640080" y="6170491"/>
            <a:ext cx="2840083" cy="457200"/>
          </a:xfrm>
          <a:prstGeom prst="rect">
            <a:avLst/>
          </a:prstGeom>
          <a:noFill/>
          <a:ln>
            <a:noFill/>
          </a:ln>
        </p:spPr>
        <p:txBody>
          <a:bodyPr spcFirstLastPara="1" wrap="square" lIns="109725" tIns="109725" rIns="109725" bIns="9142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9"/>
        <p:cNvGrpSpPr/>
        <p:nvPr/>
      </p:nvGrpSpPr>
      <p:grpSpPr>
        <a:xfrm>
          <a:off x="0" y="0"/>
          <a:ext cx="0" cy="0"/>
          <a:chOff x="0" y="0"/>
          <a:chExt cx="0" cy="0"/>
        </a:xfrm>
      </p:grpSpPr>
      <p:sp>
        <p:nvSpPr>
          <p:cNvPr id="50" name="Google Shape;50;p9"/>
          <p:cNvSpPr txBox="1">
            <a:spLocks noGrp="1"/>
          </p:cNvSpPr>
          <p:nvPr>
            <p:ph type="title"/>
          </p:nvPr>
        </p:nvSpPr>
        <p:spPr>
          <a:xfrm>
            <a:off x="1920240" y="442220"/>
            <a:ext cx="8770571" cy="1345269"/>
          </a:xfrm>
          <a:prstGeom prst="rect">
            <a:avLst/>
          </a:prstGeom>
          <a:noFill/>
          <a:ln>
            <a:noFill/>
          </a:ln>
        </p:spPr>
        <p:txBody>
          <a:bodyPr spcFirstLastPara="1" wrap="square" lIns="109725" tIns="109725" rIns="109725" bIns="91425" anchor="b" anchorCtr="0">
            <a:normAutofit/>
          </a:bodyPr>
          <a:lstStyle>
            <a:lvl1pPr lvl="0" algn="l">
              <a:lnSpc>
                <a:spcPct val="130000"/>
              </a:lnSpc>
              <a:spcBef>
                <a:spcPts val="0"/>
              </a:spcBef>
              <a:spcAft>
                <a:spcPts val="0"/>
              </a:spcAft>
              <a:buClr>
                <a:srgbClr val="3F3F3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9"/>
          <p:cNvSpPr txBox="1">
            <a:spLocks noGrp="1"/>
          </p:cNvSpPr>
          <p:nvPr>
            <p:ph type="body" idx="1"/>
          </p:nvPr>
        </p:nvSpPr>
        <p:spPr>
          <a:xfrm>
            <a:off x="1920240" y="2438399"/>
            <a:ext cx="4160520" cy="3657601"/>
          </a:xfrm>
          <a:prstGeom prst="rect">
            <a:avLst/>
          </a:prstGeom>
          <a:noFill/>
          <a:ln>
            <a:noFill/>
          </a:ln>
        </p:spPr>
        <p:txBody>
          <a:bodyPr spcFirstLastPara="1" wrap="square" lIns="109725" tIns="109725" rIns="109725" bIns="91425" anchor="t" anchorCtr="0">
            <a:normAutofit/>
          </a:bodyPr>
          <a:lstStyle>
            <a:lvl1pPr marL="457200" lvl="0" indent="-228600" algn="l">
              <a:lnSpc>
                <a:spcPct val="140000"/>
              </a:lnSpc>
              <a:spcBef>
                <a:spcPts val="930"/>
              </a:spcBef>
              <a:spcAft>
                <a:spcPts val="0"/>
              </a:spcAft>
              <a:buClr>
                <a:srgbClr val="3F3F3F"/>
              </a:buClr>
              <a:buSzPts val="1800"/>
              <a:buNone/>
              <a:defRPr/>
            </a:lvl1pPr>
            <a:lvl2pPr marL="914400" lvl="1" indent="-228600" algn="l">
              <a:lnSpc>
                <a:spcPct val="140000"/>
              </a:lnSpc>
              <a:spcBef>
                <a:spcPts val="930"/>
              </a:spcBef>
              <a:spcAft>
                <a:spcPts val="0"/>
              </a:spcAft>
              <a:buClr>
                <a:srgbClr val="3F3F3F"/>
              </a:buClr>
              <a:buSzPts val="1800"/>
              <a:buNone/>
              <a:defRPr/>
            </a:lvl2pPr>
            <a:lvl3pPr marL="1371600" lvl="2" indent="-342900" algn="l">
              <a:lnSpc>
                <a:spcPct val="140000"/>
              </a:lnSpc>
              <a:spcBef>
                <a:spcPts val="930"/>
              </a:spcBef>
              <a:spcAft>
                <a:spcPts val="0"/>
              </a:spcAft>
              <a:buClr>
                <a:srgbClr val="3F3F3F"/>
              </a:buClr>
              <a:buSzPts val="1800"/>
              <a:buChar char="–"/>
              <a:defRPr/>
            </a:lvl3pPr>
            <a:lvl4pPr marL="1828800" lvl="3" indent="-342900" algn="l">
              <a:lnSpc>
                <a:spcPct val="140000"/>
              </a:lnSpc>
              <a:spcBef>
                <a:spcPts val="930"/>
              </a:spcBef>
              <a:spcAft>
                <a:spcPts val="0"/>
              </a:spcAft>
              <a:buClr>
                <a:srgbClr val="3F3F3F"/>
              </a:buClr>
              <a:buSzPts val="1800"/>
              <a:buChar char="–"/>
              <a:defRPr/>
            </a:lvl4pPr>
            <a:lvl5pPr marL="2286000" lvl="4" indent="-342900" algn="l">
              <a:lnSpc>
                <a:spcPct val="140000"/>
              </a:lnSpc>
              <a:spcBef>
                <a:spcPts val="930"/>
              </a:spcBef>
              <a:spcAft>
                <a:spcPts val="0"/>
              </a:spcAft>
              <a:buClr>
                <a:srgbClr val="3F3F3F"/>
              </a:buClr>
              <a:buSzPts val="1800"/>
              <a:buChar char="–"/>
              <a:defRPr/>
            </a:lvl5pPr>
            <a:lvl6pPr marL="2743200" lvl="5" indent="-342900" algn="l">
              <a:lnSpc>
                <a:spcPct val="111000"/>
              </a:lnSpc>
              <a:spcBef>
                <a:spcPts val="930"/>
              </a:spcBef>
              <a:spcAft>
                <a:spcPts val="0"/>
              </a:spcAft>
              <a:buClr>
                <a:srgbClr val="188589"/>
              </a:buClr>
              <a:buSzPts val="1800"/>
              <a:buChar char="–"/>
              <a:defRPr/>
            </a:lvl6pPr>
            <a:lvl7pPr marL="3200400" lvl="6" indent="-342900" algn="l">
              <a:lnSpc>
                <a:spcPct val="111000"/>
              </a:lnSpc>
              <a:spcBef>
                <a:spcPts val="930"/>
              </a:spcBef>
              <a:spcAft>
                <a:spcPts val="0"/>
              </a:spcAft>
              <a:buClr>
                <a:srgbClr val="188589"/>
              </a:buClr>
              <a:buSzPts val="1800"/>
              <a:buChar char="–"/>
              <a:defRPr/>
            </a:lvl7pPr>
            <a:lvl8pPr marL="3657600" lvl="7" indent="-342900" algn="l">
              <a:lnSpc>
                <a:spcPct val="111000"/>
              </a:lnSpc>
              <a:spcBef>
                <a:spcPts val="930"/>
              </a:spcBef>
              <a:spcAft>
                <a:spcPts val="0"/>
              </a:spcAft>
              <a:buClr>
                <a:srgbClr val="188589"/>
              </a:buClr>
              <a:buSzPts val="1800"/>
              <a:buChar char="–"/>
              <a:defRPr/>
            </a:lvl8pPr>
            <a:lvl9pPr marL="4114800" lvl="8" indent="-342900" algn="l">
              <a:lnSpc>
                <a:spcPct val="111000"/>
              </a:lnSpc>
              <a:spcBef>
                <a:spcPts val="930"/>
              </a:spcBef>
              <a:spcAft>
                <a:spcPts val="0"/>
              </a:spcAft>
              <a:buClr>
                <a:srgbClr val="188589"/>
              </a:buClr>
              <a:buSzPts val="1800"/>
              <a:buChar char="–"/>
              <a:defRPr/>
            </a:lvl9pPr>
          </a:lstStyle>
          <a:p>
            <a:endParaRPr/>
          </a:p>
        </p:txBody>
      </p:sp>
      <p:sp>
        <p:nvSpPr>
          <p:cNvPr id="52" name="Google Shape;52;p9"/>
          <p:cNvSpPr txBox="1">
            <a:spLocks noGrp="1"/>
          </p:cNvSpPr>
          <p:nvPr>
            <p:ph type="body" idx="2"/>
          </p:nvPr>
        </p:nvSpPr>
        <p:spPr>
          <a:xfrm>
            <a:off x="6530290" y="2438399"/>
            <a:ext cx="4160520" cy="3657601"/>
          </a:xfrm>
          <a:prstGeom prst="rect">
            <a:avLst/>
          </a:prstGeom>
          <a:noFill/>
          <a:ln>
            <a:noFill/>
          </a:ln>
        </p:spPr>
        <p:txBody>
          <a:bodyPr spcFirstLastPara="1" wrap="square" lIns="109725" tIns="109725" rIns="109725" bIns="91425" anchor="t" anchorCtr="0">
            <a:normAutofit/>
          </a:bodyPr>
          <a:lstStyle>
            <a:lvl1pPr marL="457200" lvl="0" indent="-228600" algn="l">
              <a:lnSpc>
                <a:spcPct val="140000"/>
              </a:lnSpc>
              <a:spcBef>
                <a:spcPts val="930"/>
              </a:spcBef>
              <a:spcAft>
                <a:spcPts val="0"/>
              </a:spcAft>
              <a:buClr>
                <a:srgbClr val="3F3F3F"/>
              </a:buClr>
              <a:buSzPts val="1800"/>
              <a:buNone/>
              <a:defRPr/>
            </a:lvl1pPr>
            <a:lvl2pPr marL="914400" lvl="1" indent="-228600" algn="l">
              <a:lnSpc>
                <a:spcPct val="140000"/>
              </a:lnSpc>
              <a:spcBef>
                <a:spcPts val="930"/>
              </a:spcBef>
              <a:spcAft>
                <a:spcPts val="0"/>
              </a:spcAft>
              <a:buClr>
                <a:srgbClr val="3F3F3F"/>
              </a:buClr>
              <a:buSzPts val="1800"/>
              <a:buNone/>
              <a:defRPr/>
            </a:lvl2pPr>
            <a:lvl3pPr marL="1371600" lvl="2" indent="-342900" algn="l">
              <a:lnSpc>
                <a:spcPct val="140000"/>
              </a:lnSpc>
              <a:spcBef>
                <a:spcPts val="930"/>
              </a:spcBef>
              <a:spcAft>
                <a:spcPts val="0"/>
              </a:spcAft>
              <a:buClr>
                <a:srgbClr val="3F3F3F"/>
              </a:buClr>
              <a:buSzPts val="1800"/>
              <a:buChar char="–"/>
              <a:defRPr/>
            </a:lvl3pPr>
            <a:lvl4pPr marL="1828800" lvl="3" indent="-342900" algn="l">
              <a:lnSpc>
                <a:spcPct val="140000"/>
              </a:lnSpc>
              <a:spcBef>
                <a:spcPts val="930"/>
              </a:spcBef>
              <a:spcAft>
                <a:spcPts val="0"/>
              </a:spcAft>
              <a:buClr>
                <a:srgbClr val="3F3F3F"/>
              </a:buClr>
              <a:buSzPts val="1800"/>
              <a:buChar char="–"/>
              <a:defRPr/>
            </a:lvl4pPr>
            <a:lvl5pPr marL="2286000" lvl="4" indent="-342900" algn="l">
              <a:lnSpc>
                <a:spcPct val="140000"/>
              </a:lnSpc>
              <a:spcBef>
                <a:spcPts val="930"/>
              </a:spcBef>
              <a:spcAft>
                <a:spcPts val="0"/>
              </a:spcAft>
              <a:buClr>
                <a:srgbClr val="3F3F3F"/>
              </a:buClr>
              <a:buSzPts val="1800"/>
              <a:buChar char="–"/>
              <a:defRPr/>
            </a:lvl5pPr>
            <a:lvl6pPr marL="2743200" lvl="5" indent="-342900" algn="l">
              <a:lnSpc>
                <a:spcPct val="111000"/>
              </a:lnSpc>
              <a:spcBef>
                <a:spcPts val="930"/>
              </a:spcBef>
              <a:spcAft>
                <a:spcPts val="0"/>
              </a:spcAft>
              <a:buClr>
                <a:srgbClr val="188589"/>
              </a:buClr>
              <a:buSzPts val="1800"/>
              <a:buChar char="–"/>
              <a:defRPr/>
            </a:lvl6pPr>
            <a:lvl7pPr marL="3200400" lvl="6" indent="-342900" algn="l">
              <a:lnSpc>
                <a:spcPct val="111000"/>
              </a:lnSpc>
              <a:spcBef>
                <a:spcPts val="930"/>
              </a:spcBef>
              <a:spcAft>
                <a:spcPts val="0"/>
              </a:spcAft>
              <a:buClr>
                <a:srgbClr val="188589"/>
              </a:buClr>
              <a:buSzPts val="1800"/>
              <a:buChar char="–"/>
              <a:defRPr/>
            </a:lvl7pPr>
            <a:lvl8pPr marL="3657600" lvl="7" indent="-342900" algn="l">
              <a:lnSpc>
                <a:spcPct val="111000"/>
              </a:lnSpc>
              <a:spcBef>
                <a:spcPts val="930"/>
              </a:spcBef>
              <a:spcAft>
                <a:spcPts val="0"/>
              </a:spcAft>
              <a:buClr>
                <a:srgbClr val="188589"/>
              </a:buClr>
              <a:buSzPts val="1800"/>
              <a:buChar char="–"/>
              <a:defRPr/>
            </a:lvl8pPr>
            <a:lvl9pPr marL="4114800" lvl="8" indent="-342900" algn="l">
              <a:lnSpc>
                <a:spcPct val="111000"/>
              </a:lnSpc>
              <a:spcBef>
                <a:spcPts val="930"/>
              </a:spcBef>
              <a:spcAft>
                <a:spcPts val="0"/>
              </a:spcAft>
              <a:buClr>
                <a:srgbClr val="188589"/>
              </a:buClr>
              <a:buSzPts val="1800"/>
              <a:buChar char="–"/>
              <a:defRPr/>
            </a:lvl9pPr>
          </a:lstStyle>
          <a:p>
            <a:endParaRPr/>
          </a:p>
        </p:txBody>
      </p:sp>
      <p:sp>
        <p:nvSpPr>
          <p:cNvPr id="53" name="Google Shape;53;p9"/>
          <p:cNvSpPr txBox="1">
            <a:spLocks noGrp="1"/>
          </p:cNvSpPr>
          <p:nvPr>
            <p:ph type="dt" idx="10"/>
          </p:nvPr>
        </p:nvSpPr>
        <p:spPr>
          <a:xfrm>
            <a:off x="7850727" y="6170491"/>
            <a:ext cx="2840083" cy="457200"/>
          </a:xfrm>
          <a:prstGeom prst="rect">
            <a:avLst/>
          </a:prstGeom>
          <a:noFill/>
          <a:ln>
            <a:noFill/>
          </a:ln>
        </p:spPr>
        <p:txBody>
          <a:bodyPr spcFirstLastPara="1" wrap="square" lIns="109725" tIns="109725" rIns="109725" bIns="91425"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4" name="Google Shape;54;p9"/>
          <p:cNvSpPr txBox="1">
            <a:spLocks noGrp="1"/>
          </p:cNvSpPr>
          <p:nvPr>
            <p:ph type="ftr" idx="11"/>
          </p:nvPr>
        </p:nvSpPr>
        <p:spPr>
          <a:xfrm>
            <a:off x="1920240" y="6170490"/>
            <a:ext cx="5667375" cy="457200"/>
          </a:xfrm>
          <a:prstGeom prst="rect">
            <a:avLst/>
          </a:prstGeom>
          <a:noFill/>
          <a:ln>
            <a:noFill/>
          </a:ln>
        </p:spPr>
        <p:txBody>
          <a:bodyPr spcFirstLastPara="1" wrap="square" lIns="109725" tIns="109725" rIns="109725" bIns="9142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5" name="Google Shape;55;p9"/>
          <p:cNvSpPr txBox="1">
            <a:spLocks noGrp="1"/>
          </p:cNvSpPr>
          <p:nvPr>
            <p:ph type="sldNum" idx="12"/>
          </p:nvPr>
        </p:nvSpPr>
        <p:spPr>
          <a:xfrm>
            <a:off x="10853744" y="6170490"/>
            <a:ext cx="1188720" cy="457200"/>
          </a:xfrm>
          <a:prstGeom prst="rect">
            <a:avLst/>
          </a:prstGeom>
          <a:noFill/>
          <a:ln>
            <a:noFill/>
          </a:ln>
        </p:spPr>
        <p:txBody>
          <a:bodyPr spcFirstLastPara="1" wrap="square" lIns="109725" tIns="109725" rIns="109725" bIns="91425" anchor="b" anchorCtr="0">
            <a:noAutofit/>
          </a:bodyPr>
          <a:lstStyle>
            <a:lvl1pPr marL="0" marR="0" lvl="0"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1pPr>
            <a:lvl2pPr marL="0" marR="0" lvl="1"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2pPr>
            <a:lvl3pPr marL="0" marR="0" lvl="2"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3pPr>
            <a:lvl4pPr marL="0" marR="0" lvl="3"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4pPr>
            <a:lvl5pPr marL="0" marR="0" lvl="4"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5pPr>
            <a:lvl6pPr marL="0" marR="0" lvl="5"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6pPr>
            <a:lvl7pPr marL="0" marR="0" lvl="6"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7pPr>
            <a:lvl8pPr marL="0" marR="0" lvl="7"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8pPr>
            <a:lvl9pPr marL="0" marR="0" lvl="8"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9pPr>
          </a:lstStyle>
          <a:p>
            <a:pPr marL="0" lvl="0" indent="0" algn="l" rtl="0">
              <a:spcBef>
                <a:spcPts val="0"/>
              </a:spcBef>
              <a:spcAft>
                <a:spcPts val="0"/>
              </a:spcAft>
              <a:buNone/>
            </a:pPr>
            <a:fld id="{00000000-1234-1234-1234-123412341234}" type="slidenum">
              <a:rPr lang="it-IT"/>
              <a:t>‹N›</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p:cSld name="Comparison">
    <p:spTree>
      <p:nvGrpSpPr>
        <p:cNvPr id="1" name="Shape 56"/>
        <p:cNvGrpSpPr/>
        <p:nvPr/>
      </p:nvGrpSpPr>
      <p:grpSpPr>
        <a:xfrm>
          <a:off x="0" y="0"/>
          <a:ext cx="0" cy="0"/>
          <a:chOff x="0" y="0"/>
          <a:chExt cx="0" cy="0"/>
        </a:xfrm>
      </p:grpSpPr>
      <p:sp>
        <p:nvSpPr>
          <p:cNvPr id="57" name="Google Shape;57;p10"/>
          <p:cNvSpPr txBox="1">
            <a:spLocks noGrp="1"/>
          </p:cNvSpPr>
          <p:nvPr>
            <p:ph type="body" idx="1"/>
          </p:nvPr>
        </p:nvSpPr>
        <p:spPr>
          <a:xfrm>
            <a:off x="1920241" y="2456408"/>
            <a:ext cx="4160520" cy="823912"/>
          </a:xfrm>
          <a:prstGeom prst="rect">
            <a:avLst/>
          </a:prstGeom>
          <a:noFill/>
          <a:ln>
            <a:noFill/>
          </a:ln>
        </p:spPr>
        <p:txBody>
          <a:bodyPr spcFirstLastPara="1" wrap="square" lIns="109725" tIns="109725" rIns="109725" bIns="91425" anchor="b" anchorCtr="0">
            <a:normAutofit/>
          </a:bodyPr>
          <a:lstStyle>
            <a:lvl1pPr marL="457200" lvl="0" indent="-228600" algn="l">
              <a:lnSpc>
                <a:spcPct val="130000"/>
              </a:lnSpc>
              <a:spcBef>
                <a:spcPts val="930"/>
              </a:spcBef>
              <a:spcAft>
                <a:spcPts val="0"/>
              </a:spcAft>
              <a:buClr>
                <a:schemeClr val="accent1"/>
              </a:buClr>
              <a:buSzPts val="1800"/>
              <a:buNone/>
              <a:defRPr sz="1800" b="1" cap="none">
                <a:solidFill>
                  <a:schemeClr val="accent1"/>
                </a:solidFill>
              </a:defRPr>
            </a:lvl1pPr>
            <a:lvl2pPr marL="914400" lvl="1" indent="-228600" algn="l">
              <a:lnSpc>
                <a:spcPct val="140000"/>
              </a:lnSpc>
              <a:spcBef>
                <a:spcPts val="930"/>
              </a:spcBef>
              <a:spcAft>
                <a:spcPts val="0"/>
              </a:spcAft>
              <a:buClr>
                <a:srgbClr val="3F3F3F"/>
              </a:buClr>
              <a:buSzPts val="2000"/>
              <a:buNone/>
              <a:defRPr sz="2000" b="1"/>
            </a:lvl2pPr>
            <a:lvl3pPr marL="1371600" lvl="2" indent="-228600" algn="l">
              <a:lnSpc>
                <a:spcPct val="140000"/>
              </a:lnSpc>
              <a:spcBef>
                <a:spcPts val="930"/>
              </a:spcBef>
              <a:spcAft>
                <a:spcPts val="0"/>
              </a:spcAft>
              <a:buClr>
                <a:srgbClr val="3F3F3F"/>
              </a:buClr>
              <a:buSzPts val="1800"/>
              <a:buNone/>
              <a:defRPr sz="1800" b="1"/>
            </a:lvl3pPr>
            <a:lvl4pPr marL="1828800" lvl="3" indent="-228600" algn="l">
              <a:lnSpc>
                <a:spcPct val="140000"/>
              </a:lnSpc>
              <a:spcBef>
                <a:spcPts val="930"/>
              </a:spcBef>
              <a:spcAft>
                <a:spcPts val="0"/>
              </a:spcAft>
              <a:buClr>
                <a:srgbClr val="3F3F3F"/>
              </a:buClr>
              <a:buSzPts val="1600"/>
              <a:buNone/>
              <a:defRPr sz="1600" b="1"/>
            </a:lvl4pPr>
            <a:lvl5pPr marL="2286000" lvl="4" indent="-228600" algn="l">
              <a:lnSpc>
                <a:spcPct val="140000"/>
              </a:lnSpc>
              <a:spcBef>
                <a:spcPts val="930"/>
              </a:spcBef>
              <a:spcAft>
                <a:spcPts val="0"/>
              </a:spcAft>
              <a:buClr>
                <a:srgbClr val="3F3F3F"/>
              </a:buClr>
              <a:buSzPts val="1600"/>
              <a:buNone/>
              <a:defRPr sz="1600" b="1"/>
            </a:lvl5pPr>
            <a:lvl6pPr marL="2743200" lvl="5" indent="-228600" algn="l">
              <a:lnSpc>
                <a:spcPct val="111000"/>
              </a:lnSpc>
              <a:spcBef>
                <a:spcPts val="930"/>
              </a:spcBef>
              <a:spcAft>
                <a:spcPts val="0"/>
              </a:spcAft>
              <a:buClr>
                <a:srgbClr val="188589"/>
              </a:buClr>
              <a:buSzPts val="1600"/>
              <a:buNone/>
              <a:defRPr sz="1600" b="1"/>
            </a:lvl6pPr>
            <a:lvl7pPr marL="3200400" lvl="6" indent="-228600" algn="l">
              <a:lnSpc>
                <a:spcPct val="111000"/>
              </a:lnSpc>
              <a:spcBef>
                <a:spcPts val="930"/>
              </a:spcBef>
              <a:spcAft>
                <a:spcPts val="0"/>
              </a:spcAft>
              <a:buClr>
                <a:srgbClr val="188589"/>
              </a:buClr>
              <a:buSzPts val="1600"/>
              <a:buNone/>
              <a:defRPr sz="1600" b="1"/>
            </a:lvl7pPr>
            <a:lvl8pPr marL="3657600" lvl="7" indent="-228600" algn="l">
              <a:lnSpc>
                <a:spcPct val="111000"/>
              </a:lnSpc>
              <a:spcBef>
                <a:spcPts val="930"/>
              </a:spcBef>
              <a:spcAft>
                <a:spcPts val="0"/>
              </a:spcAft>
              <a:buClr>
                <a:srgbClr val="188589"/>
              </a:buClr>
              <a:buSzPts val="1600"/>
              <a:buNone/>
              <a:defRPr sz="1600" b="1"/>
            </a:lvl8pPr>
            <a:lvl9pPr marL="4114800" lvl="8" indent="-228600" algn="l">
              <a:lnSpc>
                <a:spcPct val="111000"/>
              </a:lnSpc>
              <a:spcBef>
                <a:spcPts val="930"/>
              </a:spcBef>
              <a:spcAft>
                <a:spcPts val="0"/>
              </a:spcAft>
              <a:buClr>
                <a:srgbClr val="188589"/>
              </a:buClr>
              <a:buSzPts val="1600"/>
              <a:buNone/>
              <a:defRPr sz="1600" b="1"/>
            </a:lvl9pPr>
          </a:lstStyle>
          <a:p>
            <a:endParaRPr/>
          </a:p>
        </p:txBody>
      </p:sp>
      <p:sp>
        <p:nvSpPr>
          <p:cNvPr id="58" name="Google Shape;58;p10"/>
          <p:cNvSpPr txBox="1">
            <a:spLocks noGrp="1"/>
          </p:cNvSpPr>
          <p:nvPr>
            <p:ph type="body" idx="2"/>
          </p:nvPr>
        </p:nvSpPr>
        <p:spPr>
          <a:xfrm>
            <a:off x="1920241" y="3316639"/>
            <a:ext cx="4160520" cy="2779361"/>
          </a:xfrm>
          <a:prstGeom prst="rect">
            <a:avLst/>
          </a:prstGeom>
          <a:noFill/>
          <a:ln>
            <a:noFill/>
          </a:ln>
        </p:spPr>
        <p:txBody>
          <a:bodyPr spcFirstLastPara="1" wrap="square" lIns="109725" tIns="109725" rIns="109725" bIns="91425" anchor="t" anchorCtr="0">
            <a:normAutofit/>
          </a:bodyPr>
          <a:lstStyle>
            <a:lvl1pPr marL="457200" lvl="0" indent="-228600" algn="l">
              <a:lnSpc>
                <a:spcPct val="140000"/>
              </a:lnSpc>
              <a:spcBef>
                <a:spcPts val="930"/>
              </a:spcBef>
              <a:spcAft>
                <a:spcPts val="0"/>
              </a:spcAft>
              <a:buClr>
                <a:srgbClr val="3F3F3F"/>
              </a:buClr>
              <a:buSzPts val="1800"/>
              <a:buNone/>
              <a:defRPr/>
            </a:lvl1pPr>
            <a:lvl2pPr marL="914400" lvl="1" indent="-228600" algn="l">
              <a:lnSpc>
                <a:spcPct val="140000"/>
              </a:lnSpc>
              <a:spcBef>
                <a:spcPts val="930"/>
              </a:spcBef>
              <a:spcAft>
                <a:spcPts val="0"/>
              </a:spcAft>
              <a:buClr>
                <a:srgbClr val="3F3F3F"/>
              </a:buClr>
              <a:buSzPts val="1800"/>
              <a:buNone/>
              <a:defRPr/>
            </a:lvl2pPr>
            <a:lvl3pPr marL="1371600" lvl="2" indent="-342900" algn="l">
              <a:lnSpc>
                <a:spcPct val="140000"/>
              </a:lnSpc>
              <a:spcBef>
                <a:spcPts val="930"/>
              </a:spcBef>
              <a:spcAft>
                <a:spcPts val="0"/>
              </a:spcAft>
              <a:buClr>
                <a:srgbClr val="3F3F3F"/>
              </a:buClr>
              <a:buSzPts val="1800"/>
              <a:buChar char="–"/>
              <a:defRPr/>
            </a:lvl3pPr>
            <a:lvl4pPr marL="1828800" lvl="3" indent="-342900" algn="l">
              <a:lnSpc>
                <a:spcPct val="140000"/>
              </a:lnSpc>
              <a:spcBef>
                <a:spcPts val="930"/>
              </a:spcBef>
              <a:spcAft>
                <a:spcPts val="0"/>
              </a:spcAft>
              <a:buClr>
                <a:srgbClr val="3F3F3F"/>
              </a:buClr>
              <a:buSzPts val="1800"/>
              <a:buChar char="–"/>
              <a:defRPr/>
            </a:lvl4pPr>
            <a:lvl5pPr marL="2286000" lvl="4" indent="-342900" algn="l">
              <a:lnSpc>
                <a:spcPct val="140000"/>
              </a:lnSpc>
              <a:spcBef>
                <a:spcPts val="930"/>
              </a:spcBef>
              <a:spcAft>
                <a:spcPts val="0"/>
              </a:spcAft>
              <a:buClr>
                <a:srgbClr val="3F3F3F"/>
              </a:buClr>
              <a:buSzPts val="1800"/>
              <a:buChar char="–"/>
              <a:defRPr/>
            </a:lvl5pPr>
            <a:lvl6pPr marL="2743200" lvl="5" indent="-342900" algn="l">
              <a:lnSpc>
                <a:spcPct val="111000"/>
              </a:lnSpc>
              <a:spcBef>
                <a:spcPts val="930"/>
              </a:spcBef>
              <a:spcAft>
                <a:spcPts val="0"/>
              </a:spcAft>
              <a:buClr>
                <a:srgbClr val="188589"/>
              </a:buClr>
              <a:buSzPts val="1800"/>
              <a:buChar char="–"/>
              <a:defRPr/>
            </a:lvl6pPr>
            <a:lvl7pPr marL="3200400" lvl="6" indent="-342900" algn="l">
              <a:lnSpc>
                <a:spcPct val="111000"/>
              </a:lnSpc>
              <a:spcBef>
                <a:spcPts val="930"/>
              </a:spcBef>
              <a:spcAft>
                <a:spcPts val="0"/>
              </a:spcAft>
              <a:buClr>
                <a:srgbClr val="188589"/>
              </a:buClr>
              <a:buSzPts val="1800"/>
              <a:buChar char="–"/>
              <a:defRPr/>
            </a:lvl7pPr>
            <a:lvl8pPr marL="3657600" lvl="7" indent="-342900" algn="l">
              <a:lnSpc>
                <a:spcPct val="111000"/>
              </a:lnSpc>
              <a:spcBef>
                <a:spcPts val="930"/>
              </a:spcBef>
              <a:spcAft>
                <a:spcPts val="0"/>
              </a:spcAft>
              <a:buClr>
                <a:srgbClr val="188589"/>
              </a:buClr>
              <a:buSzPts val="1800"/>
              <a:buChar char="–"/>
              <a:defRPr/>
            </a:lvl8pPr>
            <a:lvl9pPr marL="4114800" lvl="8" indent="-342900" algn="l">
              <a:lnSpc>
                <a:spcPct val="111000"/>
              </a:lnSpc>
              <a:spcBef>
                <a:spcPts val="930"/>
              </a:spcBef>
              <a:spcAft>
                <a:spcPts val="0"/>
              </a:spcAft>
              <a:buClr>
                <a:srgbClr val="188589"/>
              </a:buClr>
              <a:buSzPts val="1800"/>
              <a:buChar char="–"/>
              <a:defRPr/>
            </a:lvl9pPr>
          </a:lstStyle>
          <a:p>
            <a:endParaRPr/>
          </a:p>
        </p:txBody>
      </p:sp>
      <p:sp>
        <p:nvSpPr>
          <p:cNvPr id="59" name="Google Shape;59;p10"/>
          <p:cNvSpPr txBox="1">
            <a:spLocks noGrp="1"/>
          </p:cNvSpPr>
          <p:nvPr>
            <p:ph type="body" idx="3"/>
          </p:nvPr>
        </p:nvSpPr>
        <p:spPr>
          <a:xfrm>
            <a:off x="6530290" y="2456408"/>
            <a:ext cx="4160520" cy="823912"/>
          </a:xfrm>
          <a:prstGeom prst="rect">
            <a:avLst/>
          </a:prstGeom>
          <a:noFill/>
          <a:ln>
            <a:noFill/>
          </a:ln>
        </p:spPr>
        <p:txBody>
          <a:bodyPr spcFirstLastPara="1" wrap="square" lIns="109725" tIns="109725" rIns="109725" bIns="91425" anchor="b" anchorCtr="0">
            <a:normAutofit/>
          </a:bodyPr>
          <a:lstStyle>
            <a:lvl1pPr marL="457200" lvl="0" indent="-228600" algn="l">
              <a:lnSpc>
                <a:spcPct val="99000"/>
              </a:lnSpc>
              <a:spcBef>
                <a:spcPts val="930"/>
              </a:spcBef>
              <a:spcAft>
                <a:spcPts val="0"/>
              </a:spcAft>
              <a:buClr>
                <a:schemeClr val="accent1"/>
              </a:buClr>
              <a:buSzPts val="1800"/>
              <a:buNone/>
              <a:defRPr sz="1800" b="1" cap="none">
                <a:solidFill>
                  <a:schemeClr val="accent1"/>
                </a:solidFill>
                <a:latin typeface="Meiryo"/>
                <a:ea typeface="Meiryo"/>
                <a:cs typeface="Meiryo"/>
                <a:sym typeface="Meiryo"/>
              </a:defRPr>
            </a:lvl1pPr>
            <a:lvl2pPr marL="914400" lvl="1" indent="-228600" algn="l">
              <a:lnSpc>
                <a:spcPct val="140000"/>
              </a:lnSpc>
              <a:spcBef>
                <a:spcPts val="930"/>
              </a:spcBef>
              <a:spcAft>
                <a:spcPts val="0"/>
              </a:spcAft>
              <a:buClr>
                <a:srgbClr val="3F3F3F"/>
              </a:buClr>
              <a:buSzPts val="2000"/>
              <a:buNone/>
              <a:defRPr sz="2000" b="1"/>
            </a:lvl2pPr>
            <a:lvl3pPr marL="1371600" lvl="2" indent="-228600" algn="l">
              <a:lnSpc>
                <a:spcPct val="140000"/>
              </a:lnSpc>
              <a:spcBef>
                <a:spcPts val="930"/>
              </a:spcBef>
              <a:spcAft>
                <a:spcPts val="0"/>
              </a:spcAft>
              <a:buClr>
                <a:srgbClr val="3F3F3F"/>
              </a:buClr>
              <a:buSzPts val="1800"/>
              <a:buNone/>
              <a:defRPr sz="1800" b="1"/>
            </a:lvl3pPr>
            <a:lvl4pPr marL="1828800" lvl="3" indent="-228600" algn="l">
              <a:lnSpc>
                <a:spcPct val="140000"/>
              </a:lnSpc>
              <a:spcBef>
                <a:spcPts val="930"/>
              </a:spcBef>
              <a:spcAft>
                <a:spcPts val="0"/>
              </a:spcAft>
              <a:buClr>
                <a:srgbClr val="3F3F3F"/>
              </a:buClr>
              <a:buSzPts val="1600"/>
              <a:buNone/>
              <a:defRPr sz="1600" b="1"/>
            </a:lvl4pPr>
            <a:lvl5pPr marL="2286000" lvl="4" indent="-228600" algn="l">
              <a:lnSpc>
                <a:spcPct val="140000"/>
              </a:lnSpc>
              <a:spcBef>
                <a:spcPts val="930"/>
              </a:spcBef>
              <a:spcAft>
                <a:spcPts val="0"/>
              </a:spcAft>
              <a:buClr>
                <a:srgbClr val="3F3F3F"/>
              </a:buClr>
              <a:buSzPts val="1600"/>
              <a:buNone/>
              <a:defRPr sz="1600" b="1"/>
            </a:lvl5pPr>
            <a:lvl6pPr marL="2743200" lvl="5" indent="-228600" algn="l">
              <a:lnSpc>
                <a:spcPct val="111000"/>
              </a:lnSpc>
              <a:spcBef>
                <a:spcPts val="930"/>
              </a:spcBef>
              <a:spcAft>
                <a:spcPts val="0"/>
              </a:spcAft>
              <a:buClr>
                <a:srgbClr val="188589"/>
              </a:buClr>
              <a:buSzPts val="1600"/>
              <a:buNone/>
              <a:defRPr sz="1600" b="1"/>
            </a:lvl6pPr>
            <a:lvl7pPr marL="3200400" lvl="6" indent="-228600" algn="l">
              <a:lnSpc>
                <a:spcPct val="111000"/>
              </a:lnSpc>
              <a:spcBef>
                <a:spcPts val="930"/>
              </a:spcBef>
              <a:spcAft>
                <a:spcPts val="0"/>
              </a:spcAft>
              <a:buClr>
                <a:srgbClr val="188589"/>
              </a:buClr>
              <a:buSzPts val="1600"/>
              <a:buNone/>
              <a:defRPr sz="1600" b="1"/>
            </a:lvl7pPr>
            <a:lvl8pPr marL="3657600" lvl="7" indent="-228600" algn="l">
              <a:lnSpc>
                <a:spcPct val="111000"/>
              </a:lnSpc>
              <a:spcBef>
                <a:spcPts val="930"/>
              </a:spcBef>
              <a:spcAft>
                <a:spcPts val="0"/>
              </a:spcAft>
              <a:buClr>
                <a:srgbClr val="188589"/>
              </a:buClr>
              <a:buSzPts val="1600"/>
              <a:buNone/>
              <a:defRPr sz="1600" b="1"/>
            </a:lvl8pPr>
            <a:lvl9pPr marL="4114800" lvl="8" indent="-228600" algn="l">
              <a:lnSpc>
                <a:spcPct val="111000"/>
              </a:lnSpc>
              <a:spcBef>
                <a:spcPts val="930"/>
              </a:spcBef>
              <a:spcAft>
                <a:spcPts val="0"/>
              </a:spcAft>
              <a:buClr>
                <a:srgbClr val="188589"/>
              </a:buClr>
              <a:buSzPts val="1600"/>
              <a:buNone/>
              <a:defRPr sz="1600" b="1"/>
            </a:lvl9pPr>
          </a:lstStyle>
          <a:p>
            <a:endParaRPr/>
          </a:p>
        </p:txBody>
      </p:sp>
      <p:sp>
        <p:nvSpPr>
          <p:cNvPr id="60" name="Google Shape;60;p10"/>
          <p:cNvSpPr txBox="1">
            <a:spLocks noGrp="1"/>
          </p:cNvSpPr>
          <p:nvPr>
            <p:ph type="body" idx="4"/>
          </p:nvPr>
        </p:nvSpPr>
        <p:spPr>
          <a:xfrm>
            <a:off x="6530290" y="3316639"/>
            <a:ext cx="4160520" cy="2779361"/>
          </a:xfrm>
          <a:prstGeom prst="rect">
            <a:avLst/>
          </a:prstGeom>
          <a:noFill/>
          <a:ln>
            <a:noFill/>
          </a:ln>
        </p:spPr>
        <p:txBody>
          <a:bodyPr spcFirstLastPara="1" wrap="square" lIns="109725" tIns="109725" rIns="109725" bIns="91425" anchor="t" anchorCtr="0">
            <a:normAutofit/>
          </a:bodyPr>
          <a:lstStyle>
            <a:lvl1pPr marL="457200" lvl="0" indent="-228600" algn="l">
              <a:lnSpc>
                <a:spcPct val="140000"/>
              </a:lnSpc>
              <a:spcBef>
                <a:spcPts val="930"/>
              </a:spcBef>
              <a:spcAft>
                <a:spcPts val="0"/>
              </a:spcAft>
              <a:buClr>
                <a:srgbClr val="3F3F3F"/>
              </a:buClr>
              <a:buSzPts val="1800"/>
              <a:buNone/>
              <a:defRPr/>
            </a:lvl1pPr>
            <a:lvl2pPr marL="914400" lvl="1" indent="-228600" algn="l">
              <a:lnSpc>
                <a:spcPct val="140000"/>
              </a:lnSpc>
              <a:spcBef>
                <a:spcPts val="930"/>
              </a:spcBef>
              <a:spcAft>
                <a:spcPts val="0"/>
              </a:spcAft>
              <a:buClr>
                <a:srgbClr val="3F3F3F"/>
              </a:buClr>
              <a:buSzPts val="1800"/>
              <a:buNone/>
              <a:defRPr/>
            </a:lvl2pPr>
            <a:lvl3pPr marL="1371600" lvl="2" indent="-342900" algn="l">
              <a:lnSpc>
                <a:spcPct val="140000"/>
              </a:lnSpc>
              <a:spcBef>
                <a:spcPts val="930"/>
              </a:spcBef>
              <a:spcAft>
                <a:spcPts val="0"/>
              </a:spcAft>
              <a:buClr>
                <a:srgbClr val="3F3F3F"/>
              </a:buClr>
              <a:buSzPts val="1800"/>
              <a:buChar char="–"/>
              <a:defRPr/>
            </a:lvl3pPr>
            <a:lvl4pPr marL="1828800" lvl="3" indent="-342900" algn="l">
              <a:lnSpc>
                <a:spcPct val="140000"/>
              </a:lnSpc>
              <a:spcBef>
                <a:spcPts val="930"/>
              </a:spcBef>
              <a:spcAft>
                <a:spcPts val="0"/>
              </a:spcAft>
              <a:buClr>
                <a:srgbClr val="3F3F3F"/>
              </a:buClr>
              <a:buSzPts val="1800"/>
              <a:buChar char="–"/>
              <a:defRPr/>
            </a:lvl4pPr>
            <a:lvl5pPr marL="2286000" lvl="4" indent="-342900" algn="l">
              <a:lnSpc>
                <a:spcPct val="140000"/>
              </a:lnSpc>
              <a:spcBef>
                <a:spcPts val="930"/>
              </a:spcBef>
              <a:spcAft>
                <a:spcPts val="0"/>
              </a:spcAft>
              <a:buClr>
                <a:srgbClr val="3F3F3F"/>
              </a:buClr>
              <a:buSzPts val="1800"/>
              <a:buChar char="–"/>
              <a:defRPr/>
            </a:lvl5pPr>
            <a:lvl6pPr marL="2743200" lvl="5" indent="-342900" algn="l">
              <a:lnSpc>
                <a:spcPct val="111000"/>
              </a:lnSpc>
              <a:spcBef>
                <a:spcPts val="930"/>
              </a:spcBef>
              <a:spcAft>
                <a:spcPts val="0"/>
              </a:spcAft>
              <a:buClr>
                <a:srgbClr val="188589"/>
              </a:buClr>
              <a:buSzPts val="1800"/>
              <a:buChar char="–"/>
              <a:defRPr/>
            </a:lvl6pPr>
            <a:lvl7pPr marL="3200400" lvl="6" indent="-342900" algn="l">
              <a:lnSpc>
                <a:spcPct val="111000"/>
              </a:lnSpc>
              <a:spcBef>
                <a:spcPts val="930"/>
              </a:spcBef>
              <a:spcAft>
                <a:spcPts val="0"/>
              </a:spcAft>
              <a:buClr>
                <a:srgbClr val="188589"/>
              </a:buClr>
              <a:buSzPts val="1800"/>
              <a:buChar char="–"/>
              <a:defRPr/>
            </a:lvl7pPr>
            <a:lvl8pPr marL="3657600" lvl="7" indent="-342900" algn="l">
              <a:lnSpc>
                <a:spcPct val="111000"/>
              </a:lnSpc>
              <a:spcBef>
                <a:spcPts val="930"/>
              </a:spcBef>
              <a:spcAft>
                <a:spcPts val="0"/>
              </a:spcAft>
              <a:buClr>
                <a:srgbClr val="188589"/>
              </a:buClr>
              <a:buSzPts val="1800"/>
              <a:buChar char="–"/>
              <a:defRPr/>
            </a:lvl8pPr>
            <a:lvl9pPr marL="4114800" lvl="8" indent="-342900" algn="l">
              <a:lnSpc>
                <a:spcPct val="111000"/>
              </a:lnSpc>
              <a:spcBef>
                <a:spcPts val="930"/>
              </a:spcBef>
              <a:spcAft>
                <a:spcPts val="0"/>
              </a:spcAft>
              <a:buClr>
                <a:srgbClr val="188589"/>
              </a:buClr>
              <a:buSzPts val="1800"/>
              <a:buChar char="–"/>
              <a:defRPr/>
            </a:lvl9pPr>
          </a:lstStyle>
          <a:p>
            <a:endParaRPr/>
          </a:p>
        </p:txBody>
      </p:sp>
      <p:sp>
        <p:nvSpPr>
          <p:cNvPr id="61" name="Google Shape;61;p10"/>
          <p:cNvSpPr txBox="1">
            <a:spLocks noGrp="1"/>
          </p:cNvSpPr>
          <p:nvPr>
            <p:ph type="dt" idx="10"/>
          </p:nvPr>
        </p:nvSpPr>
        <p:spPr>
          <a:xfrm>
            <a:off x="7850727" y="6170491"/>
            <a:ext cx="2840083" cy="457200"/>
          </a:xfrm>
          <a:prstGeom prst="rect">
            <a:avLst/>
          </a:prstGeom>
          <a:noFill/>
          <a:ln>
            <a:noFill/>
          </a:ln>
        </p:spPr>
        <p:txBody>
          <a:bodyPr spcFirstLastPara="1" wrap="square" lIns="109725" tIns="109725" rIns="109725" bIns="91425"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2" name="Google Shape;62;p10"/>
          <p:cNvSpPr txBox="1">
            <a:spLocks noGrp="1"/>
          </p:cNvSpPr>
          <p:nvPr>
            <p:ph type="ftr" idx="11"/>
          </p:nvPr>
        </p:nvSpPr>
        <p:spPr>
          <a:xfrm>
            <a:off x="1920240" y="6170490"/>
            <a:ext cx="5667375" cy="457200"/>
          </a:xfrm>
          <a:prstGeom prst="rect">
            <a:avLst/>
          </a:prstGeom>
          <a:noFill/>
          <a:ln>
            <a:noFill/>
          </a:ln>
        </p:spPr>
        <p:txBody>
          <a:bodyPr spcFirstLastPara="1" wrap="square" lIns="109725" tIns="109725" rIns="109725" bIns="9142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0"/>
          <p:cNvSpPr txBox="1">
            <a:spLocks noGrp="1"/>
          </p:cNvSpPr>
          <p:nvPr>
            <p:ph type="sldNum" idx="12"/>
          </p:nvPr>
        </p:nvSpPr>
        <p:spPr>
          <a:xfrm>
            <a:off x="10853744" y="6170490"/>
            <a:ext cx="1188720" cy="457200"/>
          </a:xfrm>
          <a:prstGeom prst="rect">
            <a:avLst/>
          </a:prstGeom>
          <a:noFill/>
          <a:ln>
            <a:noFill/>
          </a:ln>
        </p:spPr>
        <p:txBody>
          <a:bodyPr spcFirstLastPara="1" wrap="square" lIns="109725" tIns="109725" rIns="109725" bIns="91425" anchor="b" anchorCtr="0">
            <a:noAutofit/>
          </a:bodyPr>
          <a:lstStyle>
            <a:lvl1pPr marL="0" marR="0" lvl="0"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1pPr>
            <a:lvl2pPr marL="0" marR="0" lvl="1"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2pPr>
            <a:lvl3pPr marL="0" marR="0" lvl="2"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3pPr>
            <a:lvl4pPr marL="0" marR="0" lvl="3"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4pPr>
            <a:lvl5pPr marL="0" marR="0" lvl="4"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5pPr>
            <a:lvl6pPr marL="0" marR="0" lvl="5"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6pPr>
            <a:lvl7pPr marL="0" marR="0" lvl="6"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7pPr>
            <a:lvl8pPr marL="0" marR="0" lvl="7"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8pPr>
            <a:lvl9pPr marL="0" marR="0" lvl="8"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9pPr>
          </a:lstStyle>
          <a:p>
            <a:pPr marL="0" lvl="0" indent="0" algn="l" rtl="0">
              <a:spcBef>
                <a:spcPts val="0"/>
              </a:spcBef>
              <a:spcAft>
                <a:spcPts val="0"/>
              </a:spcAft>
              <a:buNone/>
            </a:pPr>
            <a:fld id="{00000000-1234-1234-1234-123412341234}" type="slidenum">
              <a:rPr lang="it-IT"/>
              <a:t>‹N›</a:t>
            </a:fld>
            <a:endParaRPr/>
          </a:p>
        </p:txBody>
      </p:sp>
      <p:sp>
        <p:nvSpPr>
          <p:cNvPr id="64" name="Google Shape;64;p10"/>
          <p:cNvSpPr txBox="1">
            <a:spLocks noGrp="1"/>
          </p:cNvSpPr>
          <p:nvPr>
            <p:ph type="title"/>
          </p:nvPr>
        </p:nvSpPr>
        <p:spPr>
          <a:xfrm>
            <a:off x="1920240" y="442220"/>
            <a:ext cx="8770571" cy="1345269"/>
          </a:xfrm>
          <a:prstGeom prst="rect">
            <a:avLst/>
          </a:prstGeom>
          <a:noFill/>
          <a:ln>
            <a:noFill/>
          </a:ln>
        </p:spPr>
        <p:txBody>
          <a:bodyPr spcFirstLastPara="1" wrap="square" lIns="109725" tIns="109725" rIns="109725" bIns="91425" anchor="b" anchorCtr="0">
            <a:normAutofit/>
          </a:bodyPr>
          <a:lstStyle>
            <a:lvl1pPr lvl="0" algn="l">
              <a:lnSpc>
                <a:spcPct val="130000"/>
              </a:lnSpc>
              <a:spcBef>
                <a:spcPts val="0"/>
              </a:spcBef>
              <a:spcAft>
                <a:spcPts val="0"/>
              </a:spcAft>
              <a:buClr>
                <a:srgbClr val="3F3F3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5"/>
        <p:cNvGrpSpPr/>
        <p:nvPr/>
      </p:nvGrpSpPr>
      <p:grpSpPr>
        <a:xfrm>
          <a:off x="0" y="0"/>
          <a:ext cx="0" cy="0"/>
          <a:chOff x="0" y="0"/>
          <a:chExt cx="0" cy="0"/>
        </a:xfrm>
      </p:grpSpPr>
      <p:sp>
        <p:nvSpPr>
          <p:cNvPr id="66" name="Google Shape;66;p11"/>
          <p:cNvSpPr txBox="1">
            <a:spLocks noGrp="1"/>
          </p:cNvSpPr>
          <p:nvPr>
            <p:ph type="title"/>
          </p:nvPr>
        </p:nvSpPr>
        <p:spPr>
          <a:xfrm>
            <a:off x="1920240" y="442220"/>
            <a:ext cx="8770571" cy="1345269"/>
          </a:xfrm>
          <a:prstGeom prst="rect">
            <a:avLst/>
          </a:prstGeom>
          <a:noFill/>
          <a:ln>
            <a:noFill/>
          </a:ln>
        </p:spPr>
        <p:txBody>
          <a:bodyPr spcFirstLastPara="1" wrap="square" lIns="109725" tIns="109725" rIns="109725" bIns="91425" anchor="b" anchorCtr="0">
            <a:normAutofit/>
          </a:bodyPr>
          <a:lstStyle>
            <a:lvl1pPr lvl="0" algn="l">
              <a:lnSpc>
                <a:spcPct val="130000"/>
              </a:lnSpc>
              <a:spcBef>
                <a:spcPts val="0"/>
              </a:spcBef>
              <a:spcAft>
                <a:spcPts val="0"/>
              </a:spcAft>
              <a:buClr>
                <a:srgbClr val="3F3F3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1"/>
          <p:cNvSpPr txBox="1">
            <a:spLocks noGrp="1"/>
          </p:cNvSpPr>
          <p:nvPr>
            <p:ph type="dt" idx="10"/>
          </p:nvPr>
        </p:nvSpPr>
        <p:spPr>
          <a:xfrm>
            <a:off x="7850727" y="6170491"/>
            <a:ext cx="2840083" cy="457200"/>
          </a:xfrm>
          <a:prstGeom prst="rect">
            <a:avLst/>
          </a:prstGeom>
          <a:noFill/>
          <a:ln>
            <a:noFill/>
          </a:ln>
        </p:spPr>
        <p:txBody>
          <a:bodyPr spcFirstLastPara="1" wrap="square" lIns="109725" tIns="109725" rIns="109725" bIns="91425"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8" name="Google Shape;68;p11"/>
          <p:cNvSpPr txBox="1">
            <a:spLocks noGrp="1"/>
          </p:cNvSpPr>
          <p:nvPr>
            <p:ph type="ftr" idx="11"/>
          </p:nvPr>
        </p:nvSpPr>
        <p:spPr>
          <a:xfrm>
            <a:off x="1920240" y="6170490"/>
            <a:ext cx="5667375" cy="457200"/>
          </a:xfrm>
          <a:prstGeom prst="rect">
            <a:avLst/>
          </a:prstGeom>
          <a:noFill/>
          <a:ln>
            <a:noFill/>
          </a:ln>
        </p:spPr>
        <p:txBody>
          <a:bodyPr spcFirstLastPara="1" wrap="square" lIns="109725" tIns="109725" rIns="109725" bIns="9142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11"/>
          <p:cNvSpPr txBox="1">
            <a:spLocks noGrp="1"/>
          </p:cNvSpPr>
          <p:nvPr>
            <p:ph type="sldNum" idx="12"/>
          </p:nvPr>
        </p:nvSpPr>
        <p:spPr>
          <a:xfrm>
            <a:off x="10853744" y="6170490"/>
            <a:ext cx="1188720" cy="457200"/>
          </a:xfrm>
          <a:prstGeom prst="rect">
            <a:avLst/>
          </a:prstGeom>
          <a:noFill/>
          <a:ln>
            <a:noFill/>
          </a:ln>
        </p:spPr>
        <p:txBody>
          <a:bodyPr spcFirstLastPara="1" wrap="square" lIns="109725" tIns="109725" rIns="109725" bIns="91425" anchor="b" anchorCtr="0">
            <a:noAutofit/>
          </a:bodyPr>
          <a:lstStyle>
            <a:lvl1pPr marL="0" marR="0" lvl="0"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1pPr>
            <a:lvl2pPr marL="0" marR="0" lvl="1"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2pPr>
            <a:lvl3pPr marL="0" marR="0" lvl="2"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3pPr>
            <a:lvl4pPr marL="0" marR="0" lvl="3"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4pPr>
            <a:lvl5pPr marL="0" marR="0" lvl="4"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5pPr>
            <a:lvl6pPr marL="0" marR="0" lvl="5"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6pPr>
            <a:lvl7pPr marL="0" marR="0" lvl="6"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7pPr>
            <a:lvl8pPr marL="0" marR="0" lvl="7"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8pPr>
            <a:lvl9pPr marL="0" marR="0" lvl="8"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9pPr>
          </a:lstStyle>
          <a:p>
            <a:pPr marL="0" lvl="0" indent="0" algn="l" rtl="0">
              <a:spcBef>
                <a:spcPts val="0"/>
              </a:spcBef>
              <a:spcAft>
                <a:spcPts val="0"/>
              </a:spcAft>
              <a:buNone/>
            </a:pPr>
            <a:fld id="{00000000-1234-1234-1234-123412341234}" type="slidenum">
              <a:rPr lang="it-IT"/>
              <a:t>‹N›</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70"/>
        <p:cNvGrpSpPr/>
        <p:nvPr/>
      </p:nvGrpSpPr>
      <p:grpSpPr>
        <a:xfrm>
          <a:off x="0" y="0"/>
          <a:ext cx="0" cy="0"/>
          <a:chOff x="0" y="0"/>
          <a:chExt cx="0" cy="0"/>
        </a:xfrm>
      </p:grpSpPr>
      <p:sp>
        <p:nvSpPr>
          <p:cNvPr id="71" name="Google Shape;71;p12"/>
          <p:cNvSpPr txBox="1">
            <a:spLocks noGrp="1"/>
          </p:cNvSpPr>
          <p:nvPr>
            <p:ph type="dt" idx="10"/>
          </p:nvPr>
        </p:nvSpPr>
        <p:spPr>
          <a:xfrm>
            <a:off x="7850727" y="6170491"/>
            <a:ext cx="2840083" cy="457200"/>
          </a:xfrm>
          <a:prstGeom prst="rect">
            <a:avLst/>
          </a:prstGeom>
          <a:noFill/>
          <a:ln>
            <a:noFill/>
          </a:ln>
        </p:spPr>
        <p:txBody>
          <a:bodyPr spcFirstLastPara="1" wrap="square" lIns="109725" tIns="109725" rIns="109725" bIns="91425"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12"/>
          <p:cNvSpPr txBox="1">
            <a:spLocks noGrp="1"/>
          </p:cNvSpPr>
          <p:nvPr>
            <p:ph type="ftr" idx="11"/>
          </p:nvPr>
        </p:nvSpPr>
        <p:spPr>
          <a:xfrm>
            <a:off x="1920240" y="6170490"/>
            <a:ext cx="5667375" cy="457200"/>
          </a:xfrm>
          <a:prstGeom prst="rect">
            <a:avLst/>
          </a:prstGeom>
          <a:noFill/>
          <a:ln>
            <a:noFill/>
          </a:ln>
        </p:spPr>
        <p:txBody>
          <a:bodyPr spcFirstLastPara="1" wrap="square" lIns="109725" tIns="109725" rIns="109725" bIns="9142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12"/>
          <p:cNvSpPr txBox="1">
            <a:spLocks noGrp="1"/>
          </p:cNvSpPr>
          <p:nvPr>
            <p:ph type="sldNum" idx="12"/>
          </p:nvPr>
        </p:nvSpPr>
        <p:spPr>
          <a:xfrm>
            <a:off x="10853744" y="6170490"/>
            <a:ext cx="1188720" cy="457200"/>
          </a:xfrm>
          <a:prstGeom prst="rect">
            <a:avLst/>
          </a:prstGeom>
          <a:noFill/>
          <a:ln>
            <a:noFill/>
          </a:ln>
        </p:spPr>
        <p:txBody>
          <a:bodyPr spcFirstLastPara="1" wrap="square" lIns="109725" tIns="109725" rIns="109725" bIns="91425" anchor="b" anchorCtr="0">
            <a:noAutofit/>
          </a:bodyPr>
          <a:lstStyle>
            <a:lvl1pPr marL="0" marR="0" lvl="0"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1pPr>
            <a:lvl2pPr marL="0" marR="0" lvl="1"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2pPr>
            <a:lvl3pPr marL="0" marR="0" lvl="2"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3pPr>
            <a:lvl4pPr marL="0" marR="0" lvl="3"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4pPr>
            <a:lvl5pPr marL="0" marR="0" lvl="4"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5pPr>
            <a:lvl6pPr marL="0" marR="0" lvl="5"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6pPr>
            <a:lvl7pPr marL="0" marR="0" lvl="6"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7pPr>
            <a:lvl8pPr marL="0" marR="0" lvl="7"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8pPr>
            <a:lvl9pPr marL="0" marR="0" lvl="8"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9pPr>
          </a:lstStyle>
          <a:p>
            <a:pPr marL="0" lvl="0" indent="0" algn="l" rtl="0">
              <a:spcBef>
                <a:spcPts val="0"/>
              </a:spcBef>
              <a:spcAft>
                <a:spcPts val="0"/>
              </a:spcAft>
              <a:buNone/>
            </a:pPr>
            <a:fld id="{00000000-1234-1234-1234-123412341234}" type="slidenum">
              <a:rPr lang="it-IT"/>
              <a:t>‹N›</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4"/>
        <p:cNvGrpSpPr/>
        <p:nvPr/>
      </p:nvGrpSpPr>
      <p:grpSpPr>
        <a:xfrm>
          <a:off x="0" y="0"/>
          <a:ext cx="0" cy="0"/>
          <a:chOff x="0" y="0"/>
          <a:chExt cx="0" cy="0"/>
        </a:xfrm>
      </p:grpSpPr>
      <p:sp>
        <p:nvSpPr>
          <p:cNvPr id="75" name="Google Shape;75;p13"/>
          <p:cNvSpPr txBox="1">
            <a:spLocks noGrp="1"/>
          </p:cNvSpPr>
          <p:nvPr>
            <p:ph type="title"/>
          </p:nvPr>
        </p:nvSpPr>
        <p:spPr>
          <a:xfrm>
            <a:off x="8476488" y="640080"/>
            <a:ext cx="3227715" cy="2551751"/>
          </a:xfrm>
          <a:prstGeom prst="rect">
            <a:avLst/>
          </a:prstGeom>
          <a:noFill/>
          <a:ln>
            <a:noFill/>
          </a:ln>
        </p:spPr>
        <p:txBody>
          <a:bodyPr spcFirstLastPara="1" wrap="square" lIns="109725" tIns="109725" rIns="109725" bIns="91425" anchor="b" anchorCtr="0">
            <a:normAutofit/>
          </a:bodyPr>
          <a:lstStyle>
            <a:lvl1pPr lvl="0" algn="l">
              <a:lnSpc>
                <a:spcPct val="104000"/>
              </a:lnSpc>
              <a:spcBef>
                <a:spcPts val="0"/>
              </a:spcBef>
              <a:spcAft>
                <a:spcPts val="0"/>
              </a:spcAft>
              <a:buClr>
                <a:srgbClr val="3F3F3F"/>
              </a:buClr>
              <a:buSzPts val="3400"/>
              <a:buFont typeface="Meiryo"/>
              <a:buNone/>
              <a:defRPr sz="3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13"/>
          <p:cNvSpPr txBox="1">
            <a:spLocks noGrp="1"/>
          </p:cNvSpPr>
          <p:nvPr>
            <p:ph type="body" idx="1"/>
          </p:nvPr>
        </p:nvSpPr>
        <p:spPr>
          <a:xfrm>
            <a:off x="1280160" y="640080"/>
            <a:ext cx="6949440" cy="5455919"/>
          </a:xfrm>
          <a:prstGeom prst="rect">
            <a:avLst/>
          </a:prstGeom>
          <a:noFill/>
          <a:ln>
            <a:noFill/>
          </a:ln>
        </p:spPr>
        <p:txBody>
          <a:bodyPr spcFirstLastPara="1" wrap="square" lIns="109725" tIns="109725" rIns="109725" bIns="91425" anchor="t" anchorCtr="0">
            <a:normAutofit/>
          </a:bodyPr>
          <a:lstStyle>
            <a:lvl1pPr marL="457200" lvl="0" indent="-228600" algn="l">
              <a:lnSpc>
                <a:spcPct val="140000"/>
              </a:lnSpc>
              <a:spcBef>
                <a:spcPts val="930"/>
              </a:spcBef>
              <a:spcAft>
                <a:spcPts val="0"/>
              </a:spcAft>
              <a:buClr>
                <a:srgbClr val="3F3F3F"/>
              </a:buClr>
              <a:buSzPts val="2000"/>
              <a:buNone/>
              <a:defRPr sz="2000"/>
            </a:lvl1pPr>
            <a:lvl2pPr marL="914400" lvl="1" indent="-228600" algn="l">
              <a:lnSpc>
                <a:spcPct val="140000"/>
              </a:lnSpc>
              <a:spcBef>
                <a:spcPts val="930"/>
              </a:spcBef>
              <a:spcAft>
                <a:spcPts val="0"/>
              </a:spcAft>
              <a:buClr>
                <a:srgbClr val="3F3F3F"/>
              </a:buClr>
              <a:buSzPts val="1800"/>
              <a:buNone/>
              <a:defRPr sz="1800"/>
            </a:lvl2pPr>
            <a:lvl3pPr marL="1371600" lvl="2" indent="-330200" algn="l">
              <a:lnSpc>
                <a:spcPct val="140000"/>
              </a:lnSpc>
              <a:spcBef>
                <a:spcPts val="930"/>
              </a:spcBef>
              <a:spcAft>
                <a:spcPts val="0"/>
              </a:spcAft>
              <a:buClr>
                <a:srgbClr val="3F3F3F"/>
              </a:buClr>
              <a:buSzPts val="1600"/>
              <a:buChar char="–"/>
              <a:defRPr sz="1600"/>
            </a:lvl3pPr>
            <a:lvl4pPr marL="1828800" lvl="3" indent="-317500" algn="l">
              <a:lnSpc>
                <a:spcPct val="140000"/>
              </a:lnSpc>
              <a:spcBef>
                <a:spcPts val="930"/>
              </a:spcBef>
              <a:spcAft>
                <a:spcPts val="0"/>
              </a:spcAft>
              <a:buClr>
                <a:srgbClr val="3F3F3F"/>
              </a:buClr>
              <a:buSzPts val="1400"/>
              <a:buChar char="–"/>
              <a:defRPr sz="1400"/>
            </a:lvl4pPr>
            <a:lvl5pPr marL="2286000" lvl="4" indent="-317500" algn="l">
              <a:lnSpc>
                <a:spcPct val="140000"/>
              </a:lnSpc>
              <a:spcBef>
                <a:spcPts val="930"/>
              </a:spcBef>
              <a:spcAft>
                <a:spcPts val="0"/>
              </a:spcAft>
              <a:buClr>
                <a:srgbClr val="3F3F3F"/>
              </a:buClr>
              <a:buSzPts val="1400"/>
              <a:buChar char="–"/>
              <a:defRPr sz="1400"/>
            </a:lvl5pPr>
            <a:lvl6pPr marL="2743200" lvl="5" indent="-317500" algn="l">
              <a:lnSpc>
                <a:spcPct val="111000"/>
              </a:lnSpc>
              <a:spcBef>
                <a:spcPts val="930"/>
              </a:spcBef>
              <a:spcAft>
                <a:spcPts val="0"/>
              </a:spcAft>
              <a:buClr>
                <a:srgbClr val="188589"/>
              </a:buClr>
              <a:buSzPts val="1400"/>
              <a:buChar char="–"/>
              <a:defRPr sz="1400"/>
            </a:lvl6pPr>
            <a:lvl7pPr marL="3200400" lvl="6" indent="-317500" algn="l">
              <a:lnSpc>
                <a:spcPct val="111000"/>
              </a:lnSpc>
              <a:spcBef>
                <a:spcPts val="930"/>
              </a:spcBef>
              <a:spcAft>
                <a:spcPts val="0"/>
              </a:spcAft>
              <a:buClr>
                <a:srgbClr val="188589"/>
              </a:buClr>
              <a:buSzPts val="1400"/>
              <a:buChar char="–"/>
              <a:defRPr sz="1400"/>
            </a:lvl7pPr>
            <a:lvl8pPr marL="3657600" lvl="7" indent="-317500" algn="l">
              <a:lnSpc>
                <a:spcPct val="111000"/>
              </a:lnSpc>
              <a:spcBef>
                <a:spcPts val="930"/>
              </a:spcBef>
              <a:spcAft>
                <a:spcPts val="0"/>
              </a:spcAft>
              <a:buClr>
                <a:srgbClr val="188589"/>
              </a:buClr>
              <a:buSzPts val="1400"/>
              <a:buChar char="–"/>
              <a:defRPr sz="1400"/>
            </a:lvl8pPr>
            <a:lvl9pPr marL="4114800" lvl="8" indent="-317500" algn="l">
              <a:lnSpc>
                <a:spcPct val="111000"/>
              </a:lnSpc>
              <a:spcBef>
                <a:spcPts val="930"/>
              </a:spcBef>
              <a:spcAft>
                <a:spcPts val="0"/>
              </a:spcAft>
              <a:buClr>
                <a:srgbClr val="188589"/>
              </a:buClr>
              <a:buSzPts val="1400"/>
              <a:buChar char="–"/>
              <a:defRPr sz="1400"/>
            </a:lvl9pPr>
          </a:lstStyle>
          <a:p>
            <a:endParaRPr/>
          </a:p>
        </p:txBody>
      </p:sp>
      <p:sp>
        <p:nvSpPr>
          <p:cNvPr id="77" name="Google Shape;77;p13"/>
          <p:cNvSpPr txBox="1">
            <a:spLocks noGrp="1"/>
          </p:cNvSpPr>
          <p:nvPr>
            <p:ph type="body" idx="2"/>
          </p:nvPr>
        </p:nvSpPr>
        <p:spPr>
          <a:xfrm>
            <a:off x="8476488" y="3223803"/>
            <a:ext cx="3227715" cy="2872197"/>
          </a:xfrm>
          <a:prstGeom prst="rect">
            <a:avLst/>
          </a:prstGeom>
          <a:noFill/>
          <a:ln>
            <a:noFill/>
          </a:ln>
        </p:spPr>
        <p:txBody>
          <a:bodyPr spcFirstLastPara="1" wrap="square" lIns="109725" tIns="109725" rIns="109725" bIns="91425" anchor="t" anchorCtr="0">
            <a:normAutofit/>
          </a:bodyPr>
          <a:lstStyle>
            <a:lvl1pPr marL="457200" lvl="0" indent="-228600" algn="l">
              <a:lnSpc>
                <a:spcPct val="140000"/>
              </a:lnSpc>
              <a:spcBef>
                <a:spcPts val="1400"/>
              </a:spcBef>
              <a:spcAft>
                <a:spcPts val="0"/>
              </a:spcAft>
              <a:buClr>
                <a:srgbClr val="3F3F3F"/>
              </a:buClr>
              <a:buSzPts val="1600"/>
              <a:buNone/>
              <a:defRPr sz="1600"/>
            </a:lvl1pPr>
            <a:lvl2pPr marL="914400" lvl="1" indent="-228600" algn="l">
              <a:lnSpc>
                <a:spcPct val="140000"/>
              </a:lnSpc>
              <a:spcBef>
                <a:spcPts val="930"/>
              </a:spcBef>
              <a:spcAft>
                <a:spcPts val="0"/>
              </a:spcAft>
              <a:buClr>
                <a:srgbClr val="3F3F3F"/>
              </a:buClr>
              <a:buSzPts val="1400"/>
              <a:buNone/>
              <a:defRPr sz="1400"/>
            </a:lvl2pPr>
            <a:lvl3pPr marL="1371600" lvl="2" indent="-228600" algn="l">
              <a:lnSpc>
                <a:spcPct val="140000"/>
              </a:lnSpc>
              <a:spcBef>
                <a:spcPts val="930"/>
              </a:spcBef>
              <a:spcAft>
                <a:spcPts val="0"/>
              </a:spcAft>
              <a:buClr>
                <a:srgbClr val="3F3F3F"/>
              </a:buClr>
              <a:buSzPts val="1200"/>
              <a:buNone/>
              <a:defRPr sz="1200"/>
            </a:lvl3pPr>
            <a:lvl4pPr marL="1828800" lvl="3" indent="-228600" algn="l">
              <a:lnSpc>
                <a:spcPct val="140000"/>
              </a:lnSpc>
              <a:spcBef>
                <a:spcPts val="930"/>
              </a:spcBef>
              <a:spcAft>
                <a:spcPts val="0"/>
              </a:spcAft>
              <a:buClr>
                <a:srgbClr val="3F3F3F"/>
              </a:buClr>
              <a:buSzPts val="1000"/>
              <a:buNone/>
              <a:defRPr sz="1000"/>
            </a:lvl4pPr>
            <a:lvl5pPr marL="2286000" lvl="4" indent="-228600" algn="l">
              <a:lnSpc>
                <a:spcPct val="140000"/>
              </a:lnSpc>
              <a:spcBef>
                <a:spcPts val="930"/>
              </a:spcBef>
              <a:spcAft>
                <a:spcPts val="0"/>
              </a:spcAft>
              <a:buClr>
                <a:srgbClr val="3F3F3F"/>
              </a:buClr>
              <a:buSzPts val="1000"/>
              <a:buNone/>
              <a:defRPr sz="1000"/>
            </a:lvl5pPr>
            <a:lvl6pPr marL="2743200" lvl="5" indent="-228600" algn="l">
              <a:lnSpc>
                <a:spcPct val="111000"/>
              </a:lnSpc>
              <a:spcBef>
                <a:spcPts val="930"/>
              </a:spcBef>
              <a:spcAft>
                <a:spcPts val="0"/>
              </a:spcAft>
              <a:buClr>
                <a:srgbClr val="188589"/>
              </a:buClr>
              <a:buSzPts val="1000"/>
              <a:buNone/>
              <a:defRPr sz="1000"/>
            </a:lvl6pPr>
            <a:lvl7pPr marL="3200400" lvl="6" indent="-228600" algn="l">
              <a:lnSpc>
                <a:spcPct val="111000"/>
              </a:lnSpc>
              <a:spcBef>
                <a:spcPts val="930"/>
              </a:spcBef>
              <a:spcAft>
                <a:spcPts val="0"/>
              </a:spcAft>
              <a:buClr>
                <a:srgbClr val="188589"/>
              </a:buClr>
              <a:buSzPts val="1000"/>
              <a:buNone/>
              <a:defRPr sz="1000"/>
            </a:lvl7pPr>
            <a:lvl8pPr marL="3657600" lvl="7" indent="-228600" algn="l">
              <a:lnSpc>
                <a:spcPct val="111000"/>
              </a:lnSpc>
              <a:spcBef>
                <a:spcPts val="930"/>
              </a:spcBef>
              <a:spcAft>
                <a:spcPts val="0"/>
              </a:spcAft>
              <a:buClr>
                <a:srgbClr val="188589"/>
              </a:buClr>
              <a:buSzPts val="1000"/>
              <a:buNone/>
              <a:defRPr sz="1000"/>
            </a:lvl8pPr>
            <a:lvl9pPr marL="4114800" lvl="8" indent="-228600" algn="l">
              <a:lnSpc>
                <a:spcPct val="111000"/>
              </a:lnSpc>
              <a:spcBef>
                <a:spcPts val="930"/>
              </a:spcBef>
              <a:spcAft>
                <a:spcPts val="0"/>
              </a:spcAft>
              <a:buClr>
                <a:srgbClr val="188589"/>
              </a:buClr>
              <a:buSzPts val="1000"/>
              <a:buNone/>
              <a:defRPr sz="1000"/>
            </a:lvl9pPr>
          </a:lstStyle>
          <a:p>
            <a:endParaRPr/>
          </a:p>
        </p:txBody>
      </p:sp>
      <p:sp>
        <p:nvSpPr>
          <p:cNvPr id="78" name="Google Shape;78;p13"/>
          <p:cNvSpPr txBox="1">
            <a:spLocks noGrp="1"/>
          </p:cNvSpPr>
          <p:nvPr>
            <p:ph type="dt" idx="10"/>
          </p:nvPr>
        </p:nvSpPr>
        <p:spPr>
          <a:xfrm>
            <a:off x="8476488" y="6170491"/>
            <a:ext cx="2214322" cy="457200"/>
          </a:xfrm>
          <a:prstGeom prst="rect">
            <a:avLst/>
          </a:prstGeom>
          <a:noFill/>
          <a:ln>
            <a:noFill/>
          </a:ln>
        </p:spPr>
        <p:txBody>
          <a:bodyPr spcFirstLastPara="1" wrap="square" lIns="109725" tIns="109725" rIns="109725" bIns="91425"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13"/>
          <p:cNvSpPr txBox="1">
            <a:spLocks noGrp="1"/>
          </p:cNvSpPr>
          <p:nvPr>
            <p:ph type="ftr" idx="11"/>
          </p:nvPr>
        </p:nvSpPr>
        <p:spPr>
          <a:xfrm>
            <a:off x="1280160" y="6170490"/>
            <a:ext cx="6949440" cy="457200"/>
          </a:xfrm>
          <a:prstGeom prst="rect">
            <a:avLst/>
          </a:prstGeom>
          <a:noFill/>
          <a:ln>
            <a:noFill/>
          </a:ln>
        </p:spPr>
        <p:txBody>
          <a:bodyPr spcFirstLastPara="1" wrap="square" lIns="109725" tIns="109725" rIns="109725" bIns="9142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13"/>
          <p:cNvSpPr txBox="1">
            <a:spLocks noGrp="1"/>
          </p:cNvSpPr>
          <p:nvPr>
            <p:ph type="sldNum" idx="12"/>
          </p:nvPr>
        </p:nvSpPr>
        <p:spPr>
          <a:xfrm>
            <a:off x="10853744" y="6170490"/>
            <a:ext cx="1188720" cy="457200"/>
          </a:xfrm>
          <a:prstGeom prst="rect">
            <a:avLst/>
          </a:prstGeom>
          <a:noFill/>
          <a:ln>
            <a:noFill/>
          </a:ln>
        </p:spPr>
        <p:txBody>
          <a:bodyPr spcFirstLastPara="1" wrap="square" lIns="109725" tIns="109725" rIns="109725" bIns="91425" anchor="b" anchorCtr="0">
            <a:noAutofit/>
          </a:bodyPr>
          <a:lstStyle>
            <a:lvl1pPr marL="0" marR="0" lvl="0"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1pPr>
            <a:lvl2pPr marL="0" marR="0" lvl="1"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2pPr>
            <a:lvl3pPr marL="0" marR="0" lvl="2"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3pPr>
            <a:lvl4pPr marL="0" marR="0" lvl="3"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4pPr>
            <a:lvl5pPr marL="0" marR="0" lvl="4"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5pPr>
            <a:lvl6pPr marL="0" marR="0" lvl="5"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6pPr>
            <a:lvl7pPr marL="0" marR="0" lvl="6"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7pPr>
            <a:lvl8pPr marL="0" marR="0" lvl="7"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8pPr>
            <a:lvl9pPr marL="0" marR="0" lvl="8"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9pPr>
          </a:lstStyle>
          <a:p>
            <a:pPr marL="0" lvl="0" indent="0" algn="l" rtl="0">
              <a:spcBef>
                <a:spcPts val="0"/>
              </a:spcBef>
              <a:spcAft>
                <a:spcPts val="0"/>
              </a:spcAft>
              <a:buNone/>
            </a:pPr>
            <a:fld id="{00000000-1234-1234-1234-123412341234}" type="slidenum">
              <a:rPr lang="it-IT"/>
              <a:t>‹N›</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81"/>
        <p:cNvGrpSpPr/>
        <p:nvPr/>
      </p:nvGrpSpPr>
      <p:grpSpPr>
        <a:xfrm>
          <a:off x="0" y="0"/>
          <a:ext cx="0" cy="0"/>
          <a:chOff x="0" y="0"/>
          <a:chExt cx="0" cy="0"/>
        </a:xfrm>
      </p:grpSpPr>
      <p:sp>
        <p:nvSpPr>
          <p:cNvPr id="82" name="Google Shape;82;p14"/>
          <p:cNvSpPr>
            <a:spLocks noGrp="1"/>
          </p:cNvSpPr>
          <p:nvPr>
            <p:ph type="pic" idx="2"/>
          </p:nvPr>
        </p:nvSpPr>
        <p:spPr>
          <a:xfrm>
            <a:off x="0" y="0"/>
            <a:ext cx="8102651" cy="6857999"/>
          </a:xfrm>
          <a:prstGeom prst="rect">
            <a:avLst/>
          </a:prstGeom>
          <a:solidFill>
            <a:srgbClr val="D3C8C8"/>
          </a:solidFill>
          <a:ln>
            <a:noFill/>
          </a:ln>
        </p:spPr>
      </p:sp>
      <p:sp>
        <p:nvSpPr>
          <p:cNvPr id="83" name="Google Shape;83;p14"/>
          <p:cNvSpPr txBox="1">
            <a:spLocks noGrp="1"/>
          </p:cNvSpPr>
          <p:nvPr>
            <p:ph type="title"/>
          </p:nvPr>
        </p:nvSpPr>
        <p:spPr>
          <a:xfrm>
            <a:off x="8476488" y="1503910"/>
            <a:ext cx="3230625" cy="1687924"/>
          </a:xfrm>
          <a:prstGeom prst="rect">
            <a:avLst/>
          </a:prstGeom>
          <a:noFill/>
          <a:ln>
            <a:noFill/>
          </a:ln>
        </p:spPr>
        <p:txBody>
          <a:bodyPr spcFirstLastPara="1" wrap="square" lIns="109725" tIns="109725" rIns="109725" bIns="91425" anchor="b" anchorCtr="0">
            <a:noAutofit/>
          </a:bodyPr>
          <a:lstStyle>
            <a:lvl1pPr lvl="0" algn="l">
              <a:lnSpc>
                <a:spcPct val="104000"/>
              </a:lnSpc>
              <a:spcBef>
                <a:spcPts val="0"/>
              </a:spcBef>
              <a:spcAft>
                <a:spcPts val="0"/>
              </a:spcAft>
              <a:buClr>
                <a:srgbClr val="3F3F3F"/>
              </a:buClr>
              <a:buSzPts val="3400"/>
              <a:buFont typeface="Meiryo"/>
              <a:buNone/>
              <a:defRPr sz="3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4" name="Google Shape;84;p14"/>
          <p:cNvSpPr txBox="1">
            <a:spLocks noGrp="1"/>
          </p:cNvSpPr>
          <p:nvPr>
            <p:ph type="body" idx="1"/>
          </p:nvPr>
        </p:nvSpPr>
        <p:spPr>
          <a:xfrm>
            <a:off x="8476488" y="3223806"/>
            <a:ext cx="3227832" cy="2872194"/>
          </a:xfrm>
          <a:prstGeom prst="rect">
            <a:avLst/>
          </a:prstGeom>
          <a:noFill/>
          <a:ln>
            <a:noFill/>
          </a:ln>
        </p:spPr>
        <p:txBody>
          <a:bodyPr spcFirstLastPara="1" wrap="square" lIns="109725" tIns="109725" rIns="109725" bIns="91425" anchor="t" anchorCtr="0">
            <a:normAutofit/>
          </a:bodyPr>
          <a:lstStyle>
            <a:lvl1pPr marL="457200" lvl="0" indent="-228600" algn="l">
              <a:lnSpc>
                <a:spcPct val="140000"/>
              </a:lnSpc>
              <a:spcBef>
                <a:spcPts val="1400"/>
              </a:spcBef>
              <a:spcAft>
                <a:spcPts val="0"/>
              </a:spcAft>
              <a:buClr>
                <a:srgbClr val="3F3F3F"/>
              </a:buClr>
              <a:buSzPts val="1600"/>
              <a:buNone/>
              <a:defRPr sz="1600"/>
            </a:lvl1pPr>
            <a:lvl2pPr marL="914400" lvl="1" indent="-228600" algn="l">
              <a:lnSpc>
                <a:spcPct val="140000"/>
              </a:lnSpc>
              <a:spcBef>
                <a:spcPts val="930"/>
              </a:spcBef>
              <a:spcAft>
                <a:spcPts val="0"/>
              </a:spcAft>
              <a:buClr>
                <a:srgbClr val="3F3F3F"/>
              </a:buClr>
              <a:buSzPts val="1400"/>
              <a:buNone/>
              <a:defRPr sz="1400"/>
            </a:lvl2pPr>
            <a:lvl3pPr marL="1371600" lvl="2" indent="-228600" algn="l">
              <a:lnSpc>
                <a:spcPct val="140000"/>
              </a:lnSpc>
              <a:spcBef>
                <a:spcPts val="930"/>
              </a:spcBef>
              <a:spcAft>
                <a:spcPts val="0"/>
              </a:spcAft>
              <a:buClr>
                <a:srgbClr val="3F3F3F"/>
              </a:buClr>
              <a:buSzPts val="1200"/>
              <a:buNone/>
              <a:defRPr sz="1200"/>
            </a:lvl3pPr>
            <a:lvl4pPr marL="1828800" lvl="3" indent="-228600" algn="l">
              <a:lnSpc>
                <a:spcPct val="140000"/>
              </a:lnSpc>
              <a:spcBef>
                <a:spcPts val="930"/>
              </a:spcBef>
              <a:spcAft>
                <a:spcPts val="0"/>
              </a:spcAft>
              <a:buClr>
                <a:srgbClr val="3F3F3F"/>
              </a:buClr>
              <a:buSzPts val="1000"/>
              <a:buNone/>
              <a:defRPr sz="1000"/>
            </a:lvl4pPr>
            <a:lvl5pPr marL="2286000" lvl="4" indent="-228600" algn="l">
              <a:lnSpc>
                <a:spcPct val="140000"/>
              </a:lnSpc>
              <a:spcBef>
                <a:spcPts val="930"/>
              </a:spcBef>
              <a:spcAft>
                <a:spcPts val="0"/>
              </a:spcAft>
              <a:buClr>
                <a:srgbClr val="3F3F3F"/>
              </a:buClr>
              <a:buSzPts val="1000"/>
              <a:buNone/>
              <a:defRPr sz="1000"/>
            </a:lvl5pPr>
            <a:lvl6pPr marL="2743200" lvl="5" indent="-228600" algn="l">
              <a:lnSpc>
                <a:spcPct val="111000"/>
              </a:lnSpc>
              <a:spcBef>
                <a:spcPts val="930"/>
              </a:spcBef>
              <a:spcAft>
                <a:spcPts val="0"/>
              </a:spcAft>
              <a:buClr>
                <a:srgbClr val="188589"/>
              </a:buClr>
              <a:buSzPts val="1000"/>
              <a:buNone/>
              <a:defRPr sz="1000"/>
            </a:lvl6pPr>
            <a:lvl7pPr marL="3200400" lvl="6" indent="-228600" algn="l">
              <a:lnSpc>
                <a:spcPct val="111000"/>
              </a:lnSpc>
              <a:spcBef>
                <a:spcPts val="930"/>
              </a:spcBef>
              <a:spcAft>
                <a:spcPts val="0"/>
              </a:spcAft>
              <a:buClr>
                <a:srgbClr val="188589"/>
              </a:buClr>
              <a:buSzPts val="1000"/>
              <a:buNone/>
              <a:defRPr sz="1000"/>
            </a:lvl7pPr>
            <a:lvl8pPr marL="3657600" lvl="7" indent="-228600" algn="l">
              <a:lnSpc>
                <a:spcPct val="111000"/>
              </a:lnSpc>
              <a:spcBef>
                <a:spcPts val="930"/>
              </a:spcBef>
              <a:spcAft>
                <a:spcPts val="0"/>
              </a:spcAft>
              <a:buClr>
                <a:srgbClr val="188589"/>
              </a:buClr>
              <a:buSzPts val="1000"/>
              <a:buNone/>
              <a:defRPr sz="1000"/>
            </a:lvl8pPr>
            <a:lvl9pPr marL="4114800" lvl="8" indent="-228600" algn="l">
              <a:lnSpc>
                <a:spcPct val="111000"/>
              </a:lnSpc>
              <a:spcBef>
                <a:spcPts val="930"/>
              </a:spcBef>
              <a:spcAft>
                <a:spcPts val="0"/>
              </a:spcAft>
              <a:buClr>
                <a:srgbClr val="188589"/>
              </a:buClr>
              <a:buSzPts val="1000"/>
              <a:buNone/>
              <a:defRPr sz="1000"/>
            </a:lvl9pPr>
          </a:lstStyle>
          <a:p>
            <a:endParaRPr/>
          </a:p>
        </p:txBody>
      </p:sp>
      <p:sp>
        <p:nvSpPr>
          <p:cNvPr id="85" name="Google Shape;85;p14"/>
          <p:cNvSpPr txBox="1">
            <a:spLocks noGrp="1"/>
          </p:cNvSpPr>
          <p:nvPr>
            <p:ph type="dt" idx="10"/>
          </p:nvPr>
        </p:nvSpPr>
        <p:spPr>
          <a:xfrm>
            <a:off x="8476488" y="6170491"/>
            <a:ext cx="2214322" cy="457200"/>
          </a:xfrm>
          <a:prstGeom prst="rect">
            <a:avLst/>
          </a:prstGeom>
          <a:noFill/>
          <a:ln>
            <a:noFill/>
          </a:ln>
        </p:spPr>
        <p:txBody>
          <a:bodyPr spcFirstLastPara="1" wrap="square" lIns="109725" tIns="109725" rIns="109725" bIns="91425"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6" name="Google Shape;86;p14"/>
          <p:cNvSpPr txBox="1">
            <a:spLocks noGrp="1"/>
          </p:cNvSpPr>
          <p:nvPr>
            <p:ph type="ftr" idx="11"/>
          </p:nvPr>
        </p:nvSpPr>
        <p:spPr>
          <a:xfrm>
            <a:off x="1280160" y="6170490"/>
            <a:ext cx="6464410" cy="457200"/>
          </a:xfrm>
          <a:prstGeom prst="rect">
            <a:avLst/>
          </a:prstGeom>
          <a:noFill/>
          <a:ln>
            <a:noFill/>
          </a:ln>
        </p:spPr>
        <p:txBody>
          <a:bodyPr spcFirstLastPara="1" wrap="square" lIns="109725" tIns="109725" rIns="109725" bIns="91425" anchor="ctr" anchorCtr="0">
            <a:noAutofit/>
          </a:bodyPr>
          <a:lstStyle>
            <a:lvl1pPr lvl="0" algn="l">
              <a:lnSpc>
                <a:spcPct val="100000"/>
              </a:lnSpc>
              <a:spcBef>
                <a:spcPts val="0"/>
              </a:spcBef>
              <a:spcAft>
                <a:spcPts val="0"/>
              </a:spcAft>
              <a:buSzPts val="1400"/>
              <a:buNone/>
              <a:defRPr b="1">
                <a:solidFill>
                  <a:srgbClr val="FFFFFF"/>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7" name="Google Shape;87;p14"/>
          <p:cNvSpPr txBox="1">
            <a:spLocks noGrp="1"/>
          </p:cNvSpPr>
          <p:nvPr>
            <p:ph type="sldNum" idx="12"/>
          </p:nvPr>
        </p:nvSpPr>
        <p:spPr>
          <a:xfrm>
            <a:off x="10853744" y="6170490"/>
            <a:ext cx="1188720" cy="457200"/>
          </a:xfrm>
          <a:prstGeom prst="rect">
            <a:avLst/>
          </a:prstGeom>
          <a:noFill/>
          <a:ln>
            <a:noFill/>
          </a:ln>
        </p:spPr>
        <p:txBody>
          <a:bodyPr spcFirstLastPara="1" wrap="square" lIns="109725" tIns="109725" rIns="109725" bIns="91425" anchor="b" anchorCtr="0">
            <a:noAutofit/>
          </a:bodyPr>
          <a:lstStyle>
            <a:lvl1pPr marL="0" marR="0" lvl="0"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1pPr>
            <a:lvl2pPr marL="0" marR="0" lvl="1"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2pPr>
            <a:lvl3pPr marL="0" marR="0" lvl="2"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3pPr>
            <a:lvl4pPr marL="0" marR="0" lvl="3"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4pPr>
            <a:lvl5pPr marL="0" marR="0" lvl="4"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5pPr>
            <a:lvl6pPr marL="0" marR="0" lvl="5"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6pPr>
            <a:lvl7pPr marL="0" marR="0" lvl="6"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7pPr>
            <a:lvl8pPr marL="0" marR="0" lvl="7"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8pPr>
            <a:lvl9pPr marL="0" marR="0" lvl="8"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9pPr>
          </a:lstStyle>
          <a:p>
            <a:pPr marL="0" lvl="0" indent="0" algn="l" rtl="0">
              <a:spcBef>
                <a:spcPts val="0"/>
              </a:spcBef>
              <a:spcAft>
                <a:spcPts val="0"/>
              </a:spcAft>
              <a:buNone/>
            </a:pPr>
            <a:fld id="{00000000-1234-1234-1234-123412341234}" type="slidenum">
              <a:rPr lang="it-IT"/>
              <a:t>‹N›</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8"/>
        <p:cNvGrpSpPr/>
        <p:nvPr/>
      </p:nvGrpSpPr>
      <p:grpSpPr>
        <a:xfrm>
          <a:off x="0" y="0"/>
          <a:ext cx="0" cy="0"/>
          <a:chOff x="0" y="0"/>
          <a:chExt cx="0" cy="0"/>
        </a:xfrm>
      </p:grpSpPr>
      <p:sp>
        <p:nvSpPr>
          <p:cNvPr id="89" name="Google Shape;89;p15"/>
          <p:cNvSpPr txBox="1">
            <a:spLocks noGrp="1"/>
          </p:cNvSpPr>
          <p:nvPr>
            <p:ph type="title"/>
          </p:nvPr>
        </p:nvSpPr>
        <p:spPr>
          <a:xfrm>
            <a:off x="1920240" y="442220"/>
            <a:ext cx="8770571" cy="1345269"/>
          </a:xfrm>
          <a:prstGeom prst="rect">
            <a:avLst/>
          </a:prstGeom>
          <a:noFill/>
          <a:ln>
            <a:noFill/>
          </a:ln>
        </p:spPr>
        <p:txBody>
          <a:bodyPr spcFirstLastPara="1" wrap="square" lIns="109725" tIns="109725" rIns="109725" bIns="91425" anchor="b" anchorCtr="0">
            <a:normAutofit/>
          </a:bodyPr>
          <a:lstStyle>
            <a:lvl1pPr lvl="0" algn="l">
              <a:lnSpc>
                <a:spcPct val="130000"/>
              </a:lnSpc>
              <a:spcBef>
                <a:spcPts val="0"/>
              </a:spcBef>
              <a:spcAft>
                <a:spcPts val="0"/>
              </a:spcAft>
              <a:buClr>
                <a:srgbClr val="3F3F3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0" name="Google Shape;90;p15"/>
          <p:cNvSpPr txBox="1">
            <a:spLocks noGrp="1"/>
          </p:cNvSpPr>
          <p:nvPr>
            <p:ph type="body" idx="1"/>
          </p:nvPr>
        </p:nvSpPr>
        <p:spPr>
          <a:xfrm rot="5400000">
            <a:off x="4479773" y="-247258"/>
            <a:ext cx="3651504" cy="8770571"/>
          </a:xfrm>
          <a:prstGeom prst="rect">
            <a:avLst/>
          </a:prstGeom>
          <a:noFill/>
          <a:ln>
            <a:noFill/>
          </a:ln>
        </p:spPr>
        <p:txBody>
          <a:bodyPr spcFirstLastPara="1" wrap="square" lIns="109725" tIns="109725" rIns="109725" bIns="91425" anchor="t" anchorCtr="0">
            <a:normAutofit/>
          </a:bodyPr>
          <a:lstStyle>
            <a:lvl1pPr marL="457200" lvl="0" indent="-228600" algn="l">
              <a:lnSpc>
                <a:spcPct val="140000"/>
              </a:lnSpc>
              <a:spcBef>
                <a:spcPts val="930"/>
              </a:spcBef>
              <a:spcAft>
                <a:spcPts val="0"/>
              </a:spcAft>
              <a:buClr>
                <a:srgbClr val="3F3F3F"/>
              </a:buClr>
              <a:buSzPts val="1800"/>
              <a:buNone/>
              <a:defRPr/>
            </a:lvl1pPr>
            <a:lvl2pPr marL="914400" lvl="1" indent="-228600" algn="l">
              <a:lnSpc>
                <a:spcPct val="140000"/>
              </a:lnSpc>
              <a:spcBef>
                <a:spcPts val="930"/>
              </a:spcBef>
              <a:spcAft>
                <a:spcPts val="0"/>
              </a:spcAft>
              <a:buClr>
                <a:srgbClr val="3F3F3F"/>
              </a:buClr>
              <a:buSzPts val="1800"/>
              <a:buNone/>
              <a:defRPr/>
            </a:lvl2pPr>
            <a:lvl3pPr marL="1371600" lvl="2" indent="-342900" algn="l">
              <a:lnSpc>
                <a:spcPct val="140000"/>
              </a:lnSpc>
              <a:spcBef>
                <a:spcPts val="930"/>
              </a:spcBef>
              <a:spcAft>
                <a:spcPts val="0"/>
              </a:spcAft>
              <a:buClr>
                <a:srgbClr val="3F3F3F"/>
              </a:buClr>
              <a:buSzPts val="1800"/>
              <a:buChar char="–"/>
              <a:defRPr/>
            </a:lvl3pPr>
            <a:lvl4pPr marL="1828800" lvl="3" indent="-342900" algn="l">
              <a:lnSpc>
                <a:spcPct val="140000"/>
              </a:lnSpc>
              <a:spcBef>
                <a:spcPts val="930"/>
              </a:spcBef>
              <a:spcAft>
                <a:spcPts val="0"/>
              </a:spcAft>
              <a:buClr>
                <a:srgbClr val="3F3F3F"/>
              </a:buClr>
              <a:buSzPts val="1800"/>
              <a:buChar char="–"/>
              <a:defRPr/>
            </a:lvl4pPr>
            <a:lvl5pPr marL="2286000" lvl="4" indent="-342900" algn="l">
              <a:lnSpc>
                <a:spcPct val="140000"/>
              </a:lnSpc>
              <a:spcBef>
                <a:spcPts val="930"/>
              </a:spcBef>
              <a:spcAft>
                <a:spcPts val="0"/>
              </a:spcAft>
              <a:buClr>
                <a:srgbClr val="3F3F3F"/>
              </a:buClr>
              <a:buSzPts val="1800"/>
              <a:buChar char="–"/>
              <a:defRPr/>
            </a:lvl5pPr>
            <a:lvl6pPr marL="2743200" lvl="5" indent="-342900" algn="l">
              <a:lnSpc>
                <a:spcPct val="111000"/>
              </a:lnSpc>
              <a:spcBef>
                <a:spcPts val="930"/>
              </a:spcBef>
              <a:spcAft>
                <a:spcPts val="0"/>
              </a:spcAft>
              <a:buClr>
                <a:srgbClr val="188589"/>
              </a:buClr>
              <a:buSzPts val="1800"/>
              <a:buChar char="–"/>
              <a:defRPr/>
            </a:lvl6pPr>
            <a:lvl7pPr marL="3200400" lvl="6" indent="-342900" algn="l">
              <a:lnSpc>
                <a:spcPct val="111000"/>
              </a:lnSpc>
              <a:spcBef>
                <a:spcPts val="930"/>
              </a:spcBef>
              <a:spcAft>
                <a:spcPts val="0"/>
              </a:spcAft>
              <a:buClr>
                <a:srgbClr val="188589"/>
              </a:buClr>
              <a:buSzPts val="1800"/>
              <a:buChar char="–"/>
              <a:defRPr/>
            </a:lvl7pPr>
            <a:lvl8pPr marL="3657600" lvl="7" indent="-342900" algn="l">
              <a:lnSpc>
                <a:spcPct val="111000"/>
              </a:lnSpc>
              <a:spcBef>
                <a:spcPts val="930"/>
              </a:spcBef>
              <a:spcAft>
                <a:spcPts val="0"/>
              </a:spcAft>
              <a:buClr>
                <a:srgbClr val="188589"/>
              </a:buClr>
              <a:buSzPts val="1800"/>
              <a:buChar char="–"/>
              <a:defRPr/>
            </a:lvl8pPr>
            <a:lvl9pPr marL="4114800" lvl="8" indent="-342900" algn="l">
              <a:lnSpc>
                <a:spcPct val="111000"/>
              </a:lnSpc>
              <a:spcBef>
                <a:spcPts val="930"/>
              </a:spcBef>
              <a:spcAft>
                <a:spcPts val="0"/>
              </a:spcAft>
              <a:buClr>
                <a:srgbClr val="188589"/>
              </a:buClr>
              <a:buSzPts val="1800"/>
              <a:buChar char="–"/>
              <a:defRPr/>
            </a:lvl9pPr>
          </a:lstStyle>
          <a:p>
            <a:endParaRPr/>
          </a:p>
        </p:txBody>
      </p:sp>
      <p:sp>
        <p:nvSpPr>
          <p:cNvPr id="91" name="Google Shape;91;p15"/>
          <p:cNvSpPr txBox="1">
            <a:spLocks noGrp="1"/>
          </p:cNvSpPr>
          <p:nvPr>
            <p:ph type="dt" idx="10"/>
          </p:nvPr>
        </p:nvSpPr>
        <p:spPr>
          <a:xfrm>
            <a:off x="7850727" y="6170491"/>
            <a:ext cx="2840083" cy="457200"/>
          </a:xfrm>
          <a:prstGeom prst="rect">
            <a:avLst/>
          </a:prstGeom>
          <a:noFill/>
          <a:ln>
            <a:noFill/>
          </a:ln>
        </p:spPr>
        <p:txBody>
          <a:bodyPr spcFirstLastPara="1" wrap="square" lIns="109725" tIns="109725" rIns="109725" bIns="91425"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15"/>
          <p:cNvSpPr txBox="1">
            <a:spLocks noGrp="1"/>
          </p:cNvSpPr>
          <p:nvPr>
            <p:ph type="ftr" idx="11"/>
          </p:nvPr>
        </p:nvSpPr>
        <p:spPr>
          <a:xfrm>
            <a:off x="1920240" y="6170490"/>
            <a:ext cx="5667375" cy="457200"/>
          </a:xfrm>
          <a:prstGeom prst="rect">
            <a:avLst/>
          </a:prstGeom>
          <a:noFill/>
          <a:ln>
            <a:noFill/>
          </a:ln>
        </p:spPr>
        <p:txBody>
          <a:bodyPr spcFirstLastPara="1" wrap="square" lIns="109725" tIns="109725" rIns="109725" bIns="9142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 name="Google Shape;93;p15"/>
          <p:cNvSpPr txBox="1">
            <a:spLocks noGrp="1"/>
          </p:cNvSpPr>
          <p:nvPr>
            <p:ph type="sldNum" idx="12"/>
          </p:nvPr>
        </p:nvSpPr>
        <p:spPr>
          <a:xfrm>
            <a:off x="10853744" y="6170490"/>
            <a:ext cx="1188720" cy="457200"/>
          </a:xfrm>
          <a:prstGeom prst="rect">
            <a:avLst/>
          </a:prstGeom>
          <a:noFill/>
          <a:ln>
            <a:noFill/>
          </a:ln>
        </p:spPr>
        <p:txBody>
          <a:bodyPr spcFirstLastPara="1" wrap="square" lIns="109725" tIns="109725" rIns="109725" bIns="91425" anchor="b" anchorCtr="0">
            <a:noAutofit/>
          </a:bodyPr>
          <a:lstStyle>
            <a:lvl1pPr marL="0" marR="0" lvl="0"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1pPr>
            <a:lvl2pPr marL="0" marR="0" lvl="1"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2pPr>
            <a:lvl3pPr marL="0" marR="0" lvl="2"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3pPr>
            <a:lvl4pPr marL="0" marR="0" lvl="3"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4pPr>
            <a:lvl5pPr marL="0" marR="0" lvl="4"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5pPr>
            <a:lvl6pPr marL="0" marR="0" lvl="5"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6pPr>
            <a:lvl7pPr marL="0" marR="0" lvl="6"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7pPr>
            <a:lvl8pPr marL="0" marR="0" lvl="7"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8pPr>
            <a:lvl9pPr marL="0" marR="0" lvl="8"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9pPr>
          </a:lstStyle>
          <a:p>
            <a:pPr marL="0" lvl="0" indent="0" algn="l" rtl="0">
              <a:spcBef>
                <a:spcPts val="0"/>
              </a:spcBef>
              <a:spcAft>
                <a:spcPts val="0"/>
              </a:spcAft>
              <a:buNone/>
            </a:pPr>
            <a:fld id="{00000000-1234-1234-1234-123412341234}" type="slidenum">
              <a:rPr lang="it-IT"/>
              <a:t>‹N›</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4"/>
        <p:cNvGrpSpPr/>
        <p:nvPr/>
      </p:nvGrpSpPr>
      <p:grpSpPr>
        <a:xfrm>
          <a:off x="0" y="0"/>
          <a:ext cx="0" cy="0"/>
          <a:chOff x="0" y="0"/>
          <a:chExt cx="0" cy="0"/>
        </a:xfrm>
      </p:grpSpPr>
      <p:sp>
        <p:nvSpPr>
          <p:cNvPr id="95" name="Google Shape;95;p16"/>
          <p:cNvSpPr txBox="1">
            <a:spLocks noGrp="1"/>
          </p:cNvSpPr>
          <p:nvPr>
            <p:ph type="title"/>
          </p:nvPr>
        </p:nvSpPr>
        <p:spPr>
          <a:xfrm rot="5400000">
            <a:off x="7393812" y="2391190"/>
            <a:ext cx="5339932" cy="1571626"/>
          </a:xfrm>
          <a:prstGeom prst="rect">
            <a:avLst/>
          </a:prstGeom>
          <a:noFill/>
          <a:ln>
            <a:noFill/>
          </a:ln>
        </p:spPr>
        <p:txBody>
          <a:bodyPr spcFirstLastPara="1" wrap="square" lIns="109725" tIns="109725" rIns="109725" bIns="91425" anchor="b" anchorCtr="0">
            <a:normAutofit/>
          </a:bodyPr>
          <a:lstStyle>
            <a:lvl1pPr lvl="0" algn="l">
              <a:lnSpc>
                <a:spcPct val="130000"/>
              </a:lnSpc>
              <a:spcBef>
                <a:spcPts val="0"/>
              </a:spcBef>
              <a:spcAft>
                <a:spcPts val="0"/>
              </a:spcAft>
              <a:buClr>
                <a:srgbClr val="3F3F3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6" name="Google Shape;96;p16"/>
          <p:cNvSpPr txBox="1">
            <a:spLocks noGrp="1"/>
          </p:cNvSpPr>
          <p:nvPr>
            <p:ph type="body" idx="1"/>
          </p:nvPr>
        </p:nvSpPr>
        <p:spPr>
          <a:xfrm rot="5400000">
            <a:off x="3252191" y="205882"/>
            <a:ext cx="5322596" cy="5959577"/>
          </a:xfrm>
          <a:prstGeom prst="rect">
            <a:avLst/>
          </a:prstGeom>
          <a:noFill/>
          <a:ln>
            <a:noFill/>
          </a:ln>
        </p:spPr>
        <p:txBody>
          <a:bodyPr spcFirstLastPara="1" wrap="square" lIns="109725" tIns="109725" rIns="109725" bIns="91425" anchor="t" anchorCtr="0">
            <a:normAutofit/>
          </a:bodyPr>
          <a:lstStyle>
            <a:lvl1pPr marL="457200" lvl="0" indent="-228600" algn="l">
              <a:lnSpc>
                <a:spcPct val="140000"/>
              </a:lnSpc>
              <a:spcBef>
                <a:spcPts val="930"/>
              </a:spcBef>
              <a:spcAft>
                <a:spcPts val="0"/>
              </a:spcAft>
              <a:buClr>
                <a:srgbClr val="3F3F3F"/>
              </a:buClr>
              <a:buSzPts val="1800"/>
              <a:buNone/>
              <a:defRPr/>
            </a:lvl1pPr>
            <a:lvl2pPr marL="914400" lvl="1" indent="-228600" algn="l">
              <a:lnSpc>
                <a:spcPct val="140000"/>
              </a:lnSpc>
              <a:spcBef>
                <a:spcPts val="930"/>
              </a:spcBef>
              <a:spcAft>
                <a:spcPts val="0"/>
              </a:spcAft>
              <a:buClr>
                <a:srgbClr val="3F3F3F"/>
              </a:buClr>
              <a:buSzPts val="1800"/>
              <a:buNone/>
              <a:defRPr/>
            </a:lvl2pPr>
            <a:lvl3pPr marL="1371600" lvl="2" indent="-342900" algn="l">
              <a:lnSpc>
                <a:spcPct val="140000"/>
              </a:lnSpc>
              <a:spcBef>
                <a:spcPts val="930"/>
              </a:spcBef>
              <a:spcAft>
                <a:spcPts val="0"/>
              </a:spcAft>
              <a:buClr>
                <a:srgbClr val="3F3F3F"/>
              </a:buClr>
              <a:buSzPts val="1800"/>
              <a:buChar char="–"/>
              <a:defRPr/>
            </a:lvl3pPr>
            <a:lvl4pPr marL="1828800" lvl="3" indent="-342900" algn="l">
              <a:lnSpc>
                <a:spcPct val="140000"/>
              </a:lnSpc>
              <a:spcBef>
                <a:spcPts val="930"/>
              </a:spcBef>
              <a:spcAft>
                <a:spcPts val="0"/>
              </a:spcAft>
              <a:buClr>
                <a:srgbClr val="3F3F3F"/>
              </a:buClr>
              <a:buSzPts val="1800"/>
              <a:buChar char="–"/>
              <a:defRPr/>
            </a:lvl4pPr>
            <a:lvl5pPr marL="2286000" lvl="4" indent="-342900" algn="l">
              <a:lnSpc>
                <a:spcPct val="140000"/>
              </a:lnSpc>
              <a:spcBef>
                <a:spcPts val="930"/>
              </a:spcBef>
              <a:spcAft>
                <a:spcPts val="0"/>
              </a:spcAft>
              <a:buClr>
                <a:srgbClr val="3F3F3F"/>
              </a:buClr>
              <a:buSzPts val="1800"/>
              <a:buChar char="–"/>
              <a:defRPr/>
            </a:lvl5pPr>
            <a:lvl6pPr marL="2743200" lvl="5" indent="-342900" algn="l">
              <a:lnSpc>
                <a:spcPct val="111000"/>
              </a:lnSpc>
              <a:spcBef>
                <a:spcPts val="930"/>
              </a:spcBef>
              <a:spcAft>
                <a:spcPts val="0"/>
              </a:spcAft>
              <a:buClr>
                <a:srgbClr val="188589"/>
              </a:buClr>
              <a:buSzPts val="1800"/>
              <a:buChar char="–"/>
              <a:defRPr/>
            </a:lvl6pPr>
            <a:lvl7pPr marL="3200400" lvl="6" indent="-342900" algn="l">
              <a:lnSpc>
                <a:spcPct val="111000"/>
              </a:lnSpc>
              <a:spcBef>
                <a:spcPts val="930"/>
              </a:spcBef>
              <a:spcAft>
                <a:spcPts val="0"/>
              </a:spcAft>
              <a:buClr>
                <a:srgbClr val="188589"/>
              </a:buClr>
              <a:buSzPts val="1800"/>
              <a:buChar char="–"/>
              <a:defRPr/>
            </a:lvl7pPr>
            <a:lvl8pPr marL="3657600" lvl="7" indent="-342900" algn="l">
              <a:lnSpc>
                <a:spcPct val="111000"/>
              </a:lnSpc>
              <a:spcBef>
                <a:spcPts val="930"/>
              </a:spcBef>
              <a:spcAft>
                <a:spcPts val="0"/>
              </a:spcAft>
              <a:buClr>
                <a:srgbClr val="188589"/>
              </a:buClr>
              <a:buSzPts val="1800"/>
              <a:buChar char="–"/>
              <a:defRPr/>
            </a:lvl8pPr>
            <a:lvl9pPr marL="4114800" lvl="8" indent="-342900" algn="l">
              <a:lnSpc>
                <a:spcPct val="111000"/>
              </a:lnSpc>
              <a:spcBef>
                <a:spcPts val="930"/>
              </a:spcBef>
              <a:spcAft>
                <a:spcPts val="0"/>
              </a:spcAft>
              <a:buClr>
                <a:srgbClr val="188589"/>
              </a:buClr>
              <a:buSzPts val="1800"/>
              <a:buChar char="–"/>
              <a:defRPr/>
            </a:lvl9pPr>
          </a:lstStyle>
          <a:p>
            <a:endParaRPr/>
          </a:p>
        </p:txBody>
      </p:sp>
      <p:sp>
        <p:nvSpPr>
          <p:cNvPr id="97" name="Google Shape;97;p16"/>
          <p:cNvSpPr txBox="1">
            <a:spLocks noGrp="1"/>
          </p:cNvSpPr>
          <p:nvPr>
            <p:ph type="dt" idx="10"/>
          </p:nvPr>
        </p:nvSpPr>
        <p:spPr>
          <a:xfrm>
            <a:off x="9277965" y="6296615"/>
            <a:ext cx="2505996" cy="365125"/>
          </a:xfrm>
          <a:prstGeom prst="rect">
            <a:avLst/>
          </a:prstGeom>
          <a:noFill/>
          <a:ln>
            <a:noFill/>
          </a:ln>
        </p:spPr>
        <p:txBody>
          <a:bodyPr spcFirstLastPara="1" wrap="square" lIns="109725" tIns="109725" rIns="109725" bIns="91425"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8" name="Google Shape;98;p16"/>
          <p:cNvSpPr txBox="1">
            <a:spLocks noGrp="1"/>
          </p:cNvSpPr>
          <p:nvPr>
            <p:ph type="ftr" idx="11"/>
          </p:nvPr>
        </p:nvSpPr>
        <p:spPr>
          <a:xfrm>
            <a:off x="2933699" y="6296615"/>
            <a:ext cx="5959577" cy="365125"/>
          </a:xfrm>
          <a:prstGeom prst="rect">
            <a:avLst/>
          </a:prstGeom>
          <a:noFill/>
          <a:ln>
            <a:noFill/>
          </a:ln>
        </p:spPr>
        <p:txBody>
          <a:bodyPr spcFirstLastPara="1" wrap="square" lIns="109725" tIns="109725" rIns="109725" bIns="9142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9" name="Google Shape;99;p16"/>
          <p:cNvSpPr txBox="1">
            <a:spLocks noGrp="1"/>
          </p:cNvSpPr>
          <p:nvPr>
            <p:ph type="sldNum" idx="12"/>
          </p:nvPr>
        </p:nvSpPr>
        <p:spPr>
          <a:xfrm rot="5400000">
            <a:off x="8734643" y="2853201"/>
            <a:ext cx="5383267" cy="604269"/>
          </a:xfrm>
          <a:prstGeom prst="rect">
            <a:avLst/>
          </a:prstGeom>
          <a:noFill/>
          <a:ln>
            <a:noFill/>
          </a:ln>
        </p:spPr>
        <p:txBody>
          <a:bodyPr spcFirstLastPara="1" wrap="square" lIns="109725" tIns="109725" rIns="109725" bIns="91425" anchor="b" anchorCtr="0">
            <a:noAutofit/>
          </a:bodyPr>
          <a:lstStyle>
            <a:lvl1pPr marL="0" marR="0" lvl="0"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1pPr>
            <a:lvl2pPr marL="0" marR="0" lvl="1"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2pPr>
            <a:lvl3pPr marL="0" marR="0" lvl="2"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3pPr>
            <a:lvl4pPr marL="0" marR="0" lvl="3"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4pPr>
            <a:lvl5pPr marL="0" marR="0" lvl="4"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5pPr>
            <a:lvl6pPr marL="0" marR="0" lvl="5"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6pPr>
            <a:lvl7pPr marL="0" marR="0" lvl="6"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7pPr>
            <a:lvl8pPr marL="0" marR="0" lvl="7"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8pPr>
            <a:lvl9pPr marL="0" marR="0" lvl="8" indent="0" algn="l">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9pPr>
          </a:lstStyle>
          <a:p>
            <a:pPr marL="0" lvl="0" indent="0" algn="l" rtl="0">
              <a:spcBef>
                <a:spcPts val="0"/>
              </a:spcBef>
              <a:spcAft>
                <a:spcPts val="0"/>
              </a:spcAft>
              <a:buNone/>
            </a:pPr>
            <a:fld id="{00000000-1234-1234-1234-123412341234}" type="slidenum">
              <a:rPr lang="it-IT"/>
              <a:t>‹N›</a:t>
            </a:fld>
            <a:endParaRPr/>
          </a:p>
        </p:txBody>
      </p:sp>
      <p:cxnSp>
        <p:nvCxnSpPr>
          <p:cNvPr id="100" name="Google Shape;100;p16" title="Rule Line"/>
          <p:cNvCxnSpPr/>
          <p:nvPr/>
        </p:nvCxnSpPr>
        <p:spPr>
          <a:xfrm>
            <a:off x="9111582" y="571502"/>
            <a:ext cx="0" cy="5275467"/>
          </a:xfrm>
          <a:prstGeom prst="straightConnector1">
            <a:avLst/>
          </a:prstGeom>
          <a:noFill/>
          <a:ln w="38100" cap="flat" cmpd="sng">
            <a:solidFill>
              <a:srgbClr val="595959"/>
            </a:solidFill>
            <a:prstDash val="solid"/>
            <a:round/>
            <a:headEnd type="none" w="sm" len="sm"/>
            <a:tailEnd type="none" w="sm" len="sm"/>
          </a:ln>
        </p:spPr>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4EEEE"/>
        </a:solidFill>
        <a:effectLst/>
      </p:bgPr>
    </p:bg>
    <p:spTree>
      <p:nvGrpSpPr>
        <p:cNvPr id="1" name="Shape 5"/>
        <p:cNvGrpSpPr/>
        <p:nvPr/>
      </p:nvGrpSpPr>
      <p:grpSpPr>
        <a:xfrm>
          <a:off x="0" y="0"/>
          <a:ext cx="0" cy="0"/>
          <a:chOff x="0" y="0"/>
          <a:chExt cx="0" cy="0"/>
        </a:xfrm>
      </p:grpSpPr>
      <p:sp>
        <p:nvSpPr>
          <p:cNvPr id="6" name="Google Shape;6;p5"/>
          <p:cNvSpPr txBox="1">
            <a:spLocks noGrp="1"/>
          </p:cNvSpPr>
          <p:nvPr>
            <p:ph type="title"/>
          </p:nvPr>
        </p:nvSpPr>
        <p:spPr>
          <a:xfrm>
            <a:off x="1920240" y="442220"/>
            <a:ext cx="8770571" cy="1345269"/>
          </a:xfrm>
          <a:prstGeom prst="rect">
            <a:avLst/>
          </a:prstGeom>
          <a:noFill/>
          <a:ln>
            <a:noFill/>
          </a:ln>
        </p:spPr>
        <p:txBody>
          <a:bodyPr spcFirstLastPara="1" wrap="square" lIns="109725" tIns="109725" rIns="109725" bIns="91425" anchor="b" anchorCtr="0">
            <a:normAutofit/>
          </a:bodyPr>
          <a:lstStyle>
            <a:lvl1pPr marR="0" lvl="0" algn="l" rtl="0">
              <a:lnSpc>
                <a:spcPct val="130000"/>
              </a:lnSpc>
              <a:spcBef>
                <a:spcPts val="0"/>
              </a:spcBef>
              <a:spcAft>
                <a:spcPts val="0"/>
              </a:spcAft>
              <a:buClr>
                <a:srgbClr val="3F3F3F"/>
              </a:buClr>
              <a:buSzPts val="3200"/>
              <a:buFont typeface="Meiryo"/>
              <a:buNone/>
              <a:defRPr sz="3200" b="1" i="0" u="none" strike="noStrike" cap="none">
                <a:solidFill>
                  <a:srgbClr val="3F3F3F"/>
                </a:solidFill>
                <a:latin typeface="Meiryo"/>
                <a:ea typeface="Meiryo"/>
                <a:cs typeface="Meiryo"/>
                <a:sym typeface="Meiryo"/>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5"/>
          <p:cNvSpPr txBox="1">
            <a:spLocks noGrp="1"/>
          </p:cNvSpPr>
          <p:nvPr>
            <p:ph type="body" idx="1"/>
          </p:nvPr>
        </p:nvSpPr>
        <p:spPr>
          <a:xfrm>
            <a:off x="1920240" y="2312276"/>
            <a:ext cx="8770571" cy="3651504"/>
          </a:xfrm>
          <a:prstGeom prst="rect">
            <a:avLst/>
          </a:prstGeom>
          <a:noFill/>
          <a:ln>
            <a:noFill/>
          </a:ln>
        </p:spPr>
        <p:txBody>
          <a:bodyPr spcFirstLastPara="1" wrap="square" lIns="109725" tIns="109725" rIns="109725" bIns="91425" anchor="t" anchorCtr="0">
            <a:normAutofit/>
          </a:bodyPr>
          <a:lstStyle>
            <a:lvl1pPr marL="457200" marR="0" lvl="0" indent="-228600" algn="l" rtl="0">
              <a:lnSpc>
                <a:spcPct val="140000"/>
              </a:lnSpc>
              <a:spcBef>
                <a:spcPts val="930"/>
              </a:spcBef>
              <a:spcAft>
                <a:spcPts val="0"/>
              </a:spcAft>
              <a:buClr>
                <a:srgbClr val="3F3F3F"/>
              </a:buClr>
              <a:buSzPts val="1800"/>
              <a:buFont typeface="Arial"/>
              <a:buNone/>
              <a:defRPr sz="1800" b="0" i="0" u="none" strike="noStrike" cap="none">
                <a:solidFill>
                  <a:srgbClr val="3F3F3F"/>
                </a:solidFill>
                <a:latin typeface="Meiryo"/>
                <a:ea typeface="Meiryo"/>
                <a:cs typeface="Meiryo"/>
                <a:sym typeface="Meiryo"/>
              </a:defRPr>
            </a:lvl1pPr>
            <a:lvl2pPr marL="914400" marR="0" lvl="1" indent="-228600" algn="l" rtl="0">
              <a:lnSpc>
                <a:spcPct val="140000"/>
              </a:lnSpc>
              <a:spcBef>
                <a:spcPts val="930"/>
              </a:spcBef>
              <a:spcAft>
                <a:spcPts val="0"/>
              </a:spcAft>
              <a:buClr>
                <a:srgbClr val="3F3F3F"/>
              </a:buClr>
              <a:buSzPts val="1600"/>
              <a:buFont typeface="Arial"/>
              <a:buNone/>
              <a:defRPr sz="1600" b="0" i="0" u="none" strike="noStrike" cap="none">
                <a:solidFill>
                  <a:srgbClr val="3F3F3F"/>
                </a:solidFill>
                <a:latin typeface="Meiryo"/>
                <a:ea typeface="Meiryo"/>
                <a:cs typeface="Meiryo"/>
                <a:sym typeface="Meiryo"/>
              </a:defRPr>
            </a:lvl2pPr>
            <a:lvl3pPr marL="1371600" marR="0" lvl="2" indent="-317500" algn="l" rtl="0">
              <a:lnSpc>
                <a:spcPct val="140000"/>
              </a:lnSpc>
              <a:spcBef>
                <a:spcPts val="930"/>
              </a:spcBef>
              <a:spcAft>
                <a:spcPts val="0"/>
              </a:spcAft>
              <a:buClr>
                <a:srgbClr val="3F3F3F"/>
              </a:buClr>
              <a:buSzPts val="1400"/>
              <a:buFont typeface="Arial"/>
              <a:buChar char="–"/>
              <a:defRPr sz="1400" b="0" i="1" u="none" strike="noStrike" cap="none">
                <a:solidFill>
                  <a:srgbClr val="3F3F3F"/>
                </a:solidFill>
                <a:latin typeface="Meiryo"/>
                <a:ea typeface="Meiryo"/>
                <a:cs typeface="Meiryo"/>
                <a:sym typeface="Meiryo"/>
              </a:defRPr>
            </a:lvl3pPr>
            <a:lvl4pPr marL="1828800" marR="0" lvl="3" indent="-317500" algn="l" rtl="0">
              <a:lnSpc>
                <a:spcPct val="140000"/>
              </a:lnSpc>
              <a:spcBef>
                <a:spcPts val="930"/>
              </a:spcBef>
              <a:spcAft>
                <a:spcPts val="0"/>
              </a:spcAft>
              <a:buClr>
                <a:srgbClr val="3F3F3F"/>
              </a:buClr>
              <a:buSzPts val="1400"/>
              <a:buFont typeface="Arial"/>
              <a:buChar char="–"/>
              <a:defRPr sz="1400" b="0" i="0" u="none" strike="noStrike" cap="none">
                <a:solidFill>
                  <a:srgbClr val="3F3F3F"/>
                </a:solidFill>
                <a:latin typeface="Meiryo"/>
                <a:ea typeface="Meiryo"/>
                <a:cs typeface="Meiryo"/>
                <a:sym typeface="Meiryo"/>
              </a:defRPr>
            </a:lvl4pPr>
            <a:lvl5pPr marL="2286000" marR="0" lvl="4" indent="-317500" algn="l" rtl="0">
              <a:lnSpc>
                <a:spcPct val="140000"/>
              </a:lnSpc>
              <a:spcBef>
                <a:spcPts val="930"/>
              </a:spcBef>
              <a:spcAft>
                <a:spcPts val="0"/>
              </a:spcAft>
              <a:buClr>
                <a:srgbClr val="3F3F3F"/>
              </a:buClr>
              <a:buSzPts val="1400"/>
              <a:buFont typeface="Arial"/>
              <a:buChar char="–"/>
              <a:defRPr sz="1400" b="0" i="1" u="none" strike="noStrike" cap="none">
                <a:solidFill>
                  <a:srgbClr val="3F3F3F"/>
                </a:solidFill>
                <a:latin typeface="Meiryo"/>
                <a:ea typeface="Meiryo"/>
                <a:cs typeface="Meiryo"/>
                <a:sym typeface="Meiryo"/>
              </a:defRPr>
            </a:lvl5pPr>
            <a:lvl6pPr marL="2743200" marR="0" lvl="5" indent="-317500" algn="l" rtl="0">
              <a:lnSpc>
                <a:spcPct val="111000"/>
              </a:lnSpc>
              <a:spcBef>
                <a:spcPts val="930"/>
              </a:spcBef>
              <a:spcAft>
                <a:spcPts val="0"/>
              </a:spcAft>
              <a:buClr>
                <a:srgbClr val="188589"/>
              </a:buClr>
              <a:buSzPts val="1400"/>
              <a:buFont typeface="Arial"/>
              <a:buChar char="–"/>
              <a:defRPr sz="1400" b="0" i="0" u="none" strike="noStrike" cap="none">
                <a:solidFill>
                  <a:srgbClr val="188589"/>
                </a:solidFill>
                <a:latin typeface="Meiryo"/>
                <a:ea typeface="Meiryo"/>
                <a:cs typeface="Meiryo"/>
                <a:sym typeface="Meiryo"/>
              </a:defRPr>
            </a:lvl6pPr>
            <a:lvl7pPr marL="3200400" marR="0" lvl="6" indent="-317500" algn="l" rtl="0">
              <a:lnSpc>
                <a:spcPct val="111000"/>
              </a:lnSpc>
              <a:spcBef>
                <a:spcPts val="930"/>
              </a:spcBef>
              <a:spcAft>
                <a:spcPts val="0"/>
              </a:spcAft>
              <a:buClr>
                <a:srgbClr val="188589"/>
              </a:buClr>
              <a:buSzPts val="1400"/>
              <a:buFont typeface="Arial"/>
              <a:buChar char="–"/>
              <a:defRPr sz="1400" b="0" i="1" u="none" strike="noStrike" cap="none">
                <a:solidFill>
                  <a:srgbClr val="188589"/>
                </a:solidFill>
                <a:latin typeface="Meiryo"/>
                <a:ea typeface="Meiryo"/>
                <a:cs typeface="Meiryo"/>
                <a:sym typeface="Meiryo"/>
              </a:defRPr>
            </a:lvl7pPr>
            <a:lvl8pPr marL="3657600" marR="0" lvl="7" indent="-317500" algn="l" rtl="0">
              <a:lnSpc>
                <a:spcPct val="111000"/>
              </a:lnSpc>
              <a:spcBef>
                <a:spcPts val="930"/>
              </a:spcBef>
              <a:spcAft>
                <a:spcPts val="0"/>
              </a:spcAft>
              <a:buClr>
                <a:srgbClr val="188589"/>
              </a:buClr>
              <a:buSzPts val="1400"/>
              <a:buFont typeface="Arial"/>
              <a:buChar char="–"/>
              <a:defRPr sz="1400" b="0" i="0" u="none" strike="noStrike" cap="none">
                <a:solidFill>
                  <a:srgbClr val="188589"/>
                </a:solidFill>
                <a:latin typeface="Meiryo"/>
                <a:ea typeface="Meiryo"/>
                <a:cs typeface="Meiryo"/>
                <a:sym typeface="Meiryo"/>
              </a:defRPr>
            </a:lvl8pPr>
            <a:lvl9pPr marL="4114800" marR="0" lvl="8" indent="-317500" algn="l" rtl="0">
              <a:lnSpc>
                <a:spcPct val="111000"/>
              </a:lnSpc>
              <a:spcBef>
                <a:spcPts val="930"/>
              </a:spcBef>
              <a:spcAft>
                <a:spcPts val="0"/>
              </a:spcAft>
              <a:buClr>
                <a:srgbClr val="188589"/>
              </a:buClr>
              <a:buSzPts val="1400"/>
              <a:buFont typeface="Arial"/>
              <a:buChar char="–"/>
              <a:defRPr sz="1400" b="0" i="1" u="none" strike="noStrike" cap="none">
                <a:solidFill>
                  <a:srgbClr val="188589"/>
                </a:solidFill>
                <a:latin typeface="Meiryo"/>
                <a:ea typeface="Meiryo"/>
                <a:cs typeface="Meiryo"/>
                <a:sym typeface="Meiryo"/>
              </a:defRPr>
            </a:lvl9pPr>
          </a:lstStyle>
          <a:p>
            <a:endParaRPr/>
          </a:p>
        </p:txBody>
      </p:sp>
      <p:sp>
        <p:nvSpPr>
          <p:cNvPr id="8" name="Google Shape;8;p5"/>
          <p:cNvSpPr txBox="1">
            <a:spLocks noGrp="1"/>
          </p:cNvSpPr>
          <p:nvPr>
            <p:ph type="dt" idx="10"/>
          </p:nvPr>
        </p:nvSpPr>
        <p:spPr>
          <a:xfrm>
            <a:off x="7850727" y="6170491"/>
            <a:ext cx="2840083" cy="457200"/>
          </a:xfrm>
          <a:prstGeom prst="rect">
            <a:avLst/>
          </a:prstGeom>
          <a:noFill/>
          <a:ln>
            <a:noFill/>
          </a:ln>
        </p:spPr>
        <p:txBody>
          <a:bodyPr spcFirstLastPara="1" wrap="square" lIns="109725" tIns="109725" rIns="109725" bIns="91425" anchor="ctr" anchorCtr="0">
            <a:noAutofit/>
          </a:bodyPr>
          <a:lstStyle>
            <a:lvl1pPr marR="0" lvl="0" algn="r" rtl="0">
              <a:lnSpc>
                <a:spcPct val="100000"/>
              </a:lnSpc>
              <a:spcBef>
                <a:spcPts val="0"/>
              </a:spcBef>
              <a:spcAft>
                <a:spcPts val="0"/>
              </a:spcAft>
              <a:buClr>
                <a:srgbClr val="000000"/>
              </a:buClr>
              <a:buSzPts val="1400"/>
              <a:buFont typeface="Arial"/>
              <a:buNone/>
              <a:defRPr sz="1100" b="0" i="0" u="none" strike="noStrike" cap="none">
                <a:solidFill>
                  <a:srgbClr val="3F3F3F"/>
                </a:solidFill>
                <a:latin typeface="Meiryo"/>
                <a:ea typeface="Meiryo"/>
                <a:cs typeface="Meiryo"/>
                <a:sym typeface="Meiryo"/>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Meiryo"/>
                <a:ea typeface="Meiryo"/>
                <a:cs typeface="Meiryo"/>
                <a:sym typeface="Meiryo"/>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Meiryo"/>
                <a:ea typeface="Meiryo"/>
                <a:cs typeface="Meiryo"/>
                <a:sym typeface="Meiryo"/>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Meiryo"/>
                <a:ea typeface="Meiryo"/>
                <a:cs typeface="Meiryo"/>
                <a:sym typeface="Meiryo"/>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Meiryo"/>
                <a:ea typeface="Meiryo"/>
                <a:cs typeface="Meiryo"/>
                <a:sym typeface="Meiryo"/>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Meiryo"/>
                <a:ea typeface="Meiryo"/>
                <a:cs typeface="Meiryo"/>
                <a:sym typeface="Meiryo"/>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Meiryo"/>
                <a:ea typeface="Meiryo"/>
                <a:cs typeface="Meiryo"/>
                <a:sym typeface="Meiryo"/>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Meiryo"/>
                <a:ea typeface="Meiryo"/>
                <a:cs typeface="Meiryo"/>
                <a:sym typeface="Meiryo"/>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Meiryo"/>
                <a:ea typeface="Meiryo"/>
                <a:cs typeface="Meiryo"/>
                <a:sym typeface="Meiryo"/>
              </a:defRPr>
            </a:lvl9pPr>
          </a:lstStyle>
          <a:p>
            <a:endParaRPr/>
          </a:p>
        </p:txBody>
      </p:sp>
      <p:sp>
        <p:nvSpPr>
          <p:cNvPr id="9" name="Google Shape;9;p5"/>
          <p:cNvSpPr txBox="1">
            <a:spLocks noGrp="1"/>
          </p:cNvSpPr>
          <p:nvPr>
            <p:ph type="ftr" idx="11"/>
          </p:nvPr>
        </p:nvSpPr>
        <p:spPr>
          <a:xfrm>
            <a:off x="1920240" y="6170490"/>
            <a:ext cx="5667375" cy="457200"/>
          </a:xfrm>
          <a:prstGeom prst="rect">
            <a:avLst/>
          </a:prstGeom>
          <a:noFill/>
          <a:ln>
            <a:noFill/>
          </a:ln>
        </p:spPr>
        <p:txBody>
          <a:bodyPr spcFirstLastPara="1" wrap="square" lIns="109725" tIns="109725" rIns="109725" bIns="91425" anchor="ctr" anchorCtr="0">
            <a:noAutofit/>
          </a:bodyPr>
          <a:lstStyle>
            <a:lvl1pPr marR="0" lvl="0" algn="l" rtl="0">
              <a:lnSpc>
                <a:spcPct val="100000"/>
              </a:lnSpc>
              <a:spcBef>
                <a:spcPts val="0"/>
              </a:spcBef>
              <a:spcAft>
                <a:spcPts val="0"/>
              </a:spcAft>
              <a:buClr>
                <a:srgbClr val="000000"/>
              </a:buClr>
              <a:buSzPts val="1400"/>
              <a:buFont typeface="Arial"/>
              <a:buNone/>
              <a:defRPr sz="1100" b="0" i="0" u="none" strike="noStrike" cap="none">
                <a:solidFill>
                  <a:srgbClr val="3F3F3F"/>
                </a:solidFill>
                <a:latin typeface="Meiryo"/>
                <a:ea typeface="Meiryo"/>
                <a:cs typeface="Meiryo"/>
                <a:sym typeface="Meiryo"/>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Meiryo"/>
                <a:ea typeface="Meiryo"/>
                <a:cs typeface="Meiryo"/>
                <a:sym typeface="Meiryo"/>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Meiryo"/>
                <a:ea typeface="Meiryo"/>
                <a:cs typeface="Meiryo"/>
                <a:sym typeface="Meiryo"/>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Meiryo"/>
                <a:ea typeface="Meiryo"/>
                <a:cs typeface="Meiryo"/>
                <a:sym typeface="Meiryo"/>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Meiryo"/>
                <a:ea typeface="Meiryo"/>
                <a:cs typeface="Meiryo"/>
                <a:sym typeface="Meiryo"/>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Meiryo"/>
                <a:ea typeface="Meiryo"/>
                <a:cs typeface="Meiryo"/>
                <a:sym typeface="Meiryo"/>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Meiryo"/>
                <a:ea typeface="Meiryo"/>
                <a:cs typeface="Meiryo"/>
                <a:sym typeface="Meiryo"/>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Meiryo"/>
                <a:ea typeface="Meiryo"/>
                <a:cs typeface="Meiryo"/>
                <a:sym typeface="Meiryo"/>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Meiryo"/>
                <a:ea typeface="Meiryo"/>
                <a:cs typeface="Meiryo"/>
                <a:sym typeface="Meiryo"/>
              </a:defRPr>
            </a:lvl9pPr>
          </a:lstStyle>
          <a:p>
            <a:endParaRPr/>
          </a:p>
        </p:txBody>
      </p:sp>
      <p:sp>
        <p:nvSpPr>
          <p:cNvPr id="10" name="Google Shape;10;p5"/>
          <p:cNvSpPr txBox="1">
            <a:spLocks noGrp="1"/>
          </p:cNvSpPr>
          <p:nvPr>
            <p:ph type="sldNum" idx="12"/>
          </p:nvPr>
        </p:nvSpPr>
        <p:spPr>
          <a:xfrm>
            <a:off x="10853744" y="6170490"/>
            <a:ext cx="1188720" cy="457200"/>
          </a:xfrm>
          <a:prstGeom prst="rect">
            <a:avLst/>
          </a:prstGeom>
          <a:noFill/>
          <a:ln>
            <a:noFill/>
          </a:ln>
        </p:spPr>
        <p:txBody>
          <a:bodyPr spcFirstLastPara="1" wrap="square" lIns="109725" tIns="109725" rIns="109725" bIns="91425" anchor="b" anchorCtr="0">
            <a:noAutofit/>
          </a:bodyPr>
          <a:lstStyle>
            <a:lvl1pPr marL="0" marR="0" lvl="0" indent="0" algn="l" rtl="0">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1pPr>
            <a:lvl2pPr marL="0" marR="0" lvl="1" indent="0" algn="l" rtl="0">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2pPr>
            <a:lvl3pPr marL="0" marR="0" lvl="2" indent="0" algn="l" rtl="0">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3pPr>
            <a:lvl4pPr marL="0" marR="0" lvl="3" indent="0" algn="l" rtl="0">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4pPr>
            <a:lvl5pPr marL="0" marR="0" lvl="4" indent="0" algn="l" rtl="0">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5pPr>
            <a:lvl6pPr marL="0" marR="0" lvl="5" indent="0" algn="l" rtl="0">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6pPr>
            <a:lvl7pPr marL="0" marR="0" lvl="6" indent="0" algn="l" rtl="0">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7pPr>
            <a:lvl8pPr marL="0" marR="0" lvl="7" indent="0" algn="l" rtl="0">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8pPr>
            <a:lvl9pPr marL="0" marR="0" lvl="8" indent="0" algn="l" rtl="0">
              <a:lnSpc>
                <a:spcPct val="100000"/>
              </a:lnSpc>
              <a:spcBef>
                <a:spcPts val="0"/>
              </a:spcBef>
              <a:spcAft>
                <a:spcPts val="0"/>
              </a:spcAft>
              <a:buClr>
                <a:srgbClr val="000000"/>
              </a:buClr>
              <a:buSzPts val="1600"/>
              <a:buFont typeface="Arial"/>
              <a:buNone/>
              <a:defRPr sz="1600" b="1" i="0" u="none" strike="noStrike" cap="none">
                <a:solidFill>
                  <a:srgbClr val="3F3F3F"/>
                </a:solidFill>
                <a:latin typeface="Meiryo"/>
                <a:ea typeface="Meiryo"/>
                <a:cs typeface="Meiryo"/>
                <a:sym typeface="Meiryo"/>
              </a:defRPr>
            </a:lvl9pPr>
          </a:lstStyle>
          <a:p>
            <a:pPr marL="0" lvl="0" indent="0" algn="l" rtl="0">
              <a:spcBef>
                <a:spcPts val="0"/>
              </a:spcBef>
              <a:spcAft>
                <a:spcPts val="0"/>
              </a:spcAft>
              <a:buNone/>
            </a:pPr>
            <a:fld id="{00000000-1234-1234-1234-123412341234}" type="slidenum">
              <a:rPr lang="it-IT"/>
              <a:t>‹N›</a:t>
            </a:fld>
            <a:endParaRPr/>
          </a:p>
        </p:txBody>
      </p:sp>
      <p:cxnSp>
        <p:nvCxnSpPr>
          <p:cNvPr id="11" name="Google Shape;11;p5" title="Rule Line"/>
          <p:cNvCxnSpPr/>
          <p:nvPr/>
        </p:nvCxnSpPr>
        <p:spPr>
          <a:xfrm>
            <a:off x="1920240" y="2176009"/>
            <a:ext cx="8770571" cy="0"/>
          </a:xfrm>
          <a:prstGeom prst="straightConnector1">
            <a:avLst/>
          </a:prstGeom>
          <a:noFill/>
          <a:ln w="25400" cap="flat" cmpd="sng">
            <a:solidFill>
              <a:srgbClr val="7F7F7F"/>
            </a:solidFill>
            <a:prstDash val="solid"/>
            <a:round/>
            <a:headEnd type="none" w="sm" len="sm"/>
            <a:tailEnd type="none" w="sm" len="sm"/>
          </a:ln>
        </p:spPr>
      </p:cxn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hyperlink" Target="https://www.un.org/sustainabledevelopment/news/communications-material/" TargetMode="Externa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hyperlink" Target="https://youtu.be/7V8oFI4GYMY" TargetMode="Externa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hyperlink" Target="https://edpuzzle.com/media/5f285d5d61744a3f1ce0010a" TargetMode="Externa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hyperlink" Target="https://youtu.be/JXJeTfMplFs" TargetMode="External"/><Relationship Id="rId5" Type="http://schemas.openxmlformats.org/officeDocument/2006/relationships/hyperlink" Target="https://www.youtube.com/watch?v=ReM1uqmVfP0" TargetMode="Externa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hyperlink" Target="https://youtu.be/FOFm8fPP2Kc" TargetMode="External"/><Relationship Id="rId5" Type="http://schemas.openxmlformats.org/officeDocument/2006/relationships/hyperlink" Target="https://youtu.be/Kr_1eaGAYKQ" TargetMode="Externa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8" Type="http://schemas.openxmlformats.org/officeDocument/2006/relationships/hyperlink" Target="https://www.youtube.com/watch?v=Kr_1eaGAYKQ" TargetMode="External"/><Relationship Id="rId13" Type="http://schemas.openxmlformats.org/officeDocument/2006/relationships/hyperlink" Target="https://youtu.be/FOFm8fPP2Kc" TargetMode="External"/><Relationship Id="rId18" Type="http://schemas.openxmlformats.org/officeDocument/2006/relationships/image" Target="../media/image11.png"/><Relationship Id="rId3" Type="http://schemas.openxmlformats.org/officeDocument/2006/relationships/hyperlink" Target="https://www.oercommons.org/courseware/lesson/70933/overview" TargetMode="External"/><Relationship Id="rId21" Type="http://schemas.openxmlformats.org/officeDocument/2006/relationships/image" Target="../media/image14.png"/><Relationship Id="rId7" Type="http://schemas.openxmlformats.org/officeDocument/2006/relationships/hyperlink" Target="https://www.mti2.eu/post/innovation-ideas-on-a-napkin-how-to-make-it-work" TargetMode="External"/><Relationship Id="rId12" Type="http://schemas.openxmlformats.org/officeDocument/2006/relationships/hyperlink" Target="https://youtu.be/Kr_1eaGAYKQ" TargetMode="External"/><Relationship Id="rId17" Type="http://schemas.openxmlformats.org/officeDocument/2006/relationships/image" Target="../media/image10.png"/><Relationship Id="rId2" Type="http://schemas.openxmlformats.org/officeDocument/2006/relationships/notesSlide" Target="../notesSlides/notesSlide11.xml"/><Relationship Id="rId16" Type="http://schemas.openxmlformats.org/officeDocument/2006/relationships/image" Target="../media/image9.png"/><Relationship Id="rId20"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hyperlink" Target="https://www.youtube.com/watch?v=7V8oFI4GYMY" TargetMode="External"/><Relationship Id="rId11" Type="http://schemas.openxmlformats.org/officeDocument/2006/relationships/hyperlink" Target="https://www.youtube.com/watch?v=8NBnoVrLFPU" TargetMode="External"/><Relationship Id="rId24" Type="http://schemas.openxmlformats.org/officeDocument/2006/relationships/image" Target="../media/image17.png"/><Relationship Id="rId5" Type="http://schemas.openxmlformats.org/officeDocument/2006/relationships/hyperlink" Target="https://sa4d.org/de/was-wir-tun/projekte/girls-ahead/" TargetMode="External"/><Relationship Id="rId15" Type="http://schemas.openxmlformats.org/officeDocument/2006/relationships/image" Target="../media/image3.png"/><Relationship Id="rId23" Type="http://schemas.openxmlformats.org/officeDocument/2006/relationships/image" Target="../media/image16.png"/><Relationship Id="rId10" Type="http://schemas.openxmlformats.org/officeDocument/2006/relationships/hyperlink" Target="https://www.youtube.com/watch?v=ReM1uqmVfP0" TargetMode="External"/><Relationship Id="rId19" Type="http://schemas.openxmlformats.org/officeDocument/2006/relationships/image" Target="../media/image12.png"/><Relationship Id="rId4" Type="http://schemas.openxmlformats.org/officeDocument/2006/relationships/hyperlink" Target="https://edpuzzle.com/media/5f285d5d61744a3f1ce0010a" TargetMode="External"/><Relationship Id="rId9" Type="http://schemas.openxmlformats.org/officeDocument/2006/relationships/hyperlink" Target="https://www.youtube.com/watch?v=JXJeTfMplFs" TargetMode="External"/><Relationship Id="rId14" Type="http://schemas.openxmlformats.org/officeDocument/2006/relationships/image" Target="../media/image1.png"/><Relationship Id="rId22" Type="http://schemas.openxmlformats.org/officeDocument/2006/relationships/image" Target="../media/image15.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sp>
        <p:nvSpPr>
          <p:cNvPr id="105" name="Google Shape;105;p1"/>
          <p:cNvSpPr/>
          <p:nvPr/>
        </p:nvSpPr>
        <p:spPr>
          <a:xfrm>
            <a:off x="304" y="22252"/>
            <a:ext cx="12191696" cy="6858000"/>
          </a:xfrm>
          <a:prstGeom prst="rect">
            <a:avLst/>
          </a:prstGeom>
          <a:solidFill>
            <a:srgbClr val="E4EEEE"/>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sp>
        <p:nvSpPr>
          <p:cNvPr id="106" name="Google Shape;106;p1"/>
          <p:cNvSpPr txBox="1">
            <a:spLocks noGrp="1"/>
          </p:cNvSpPr>
          <p:nvPr>
            <p:ph type="ctrTitle"/>
          </p:nvPr>
        </p:nvSpPr>
        <p:spPr>
          <a:xfrm>
            <a:off x="558050" y="1971449"/>
            <a:ext cx="5832000" cy="2676300"/>
          </a:xfrm>
          <a:prstGeom prst="rect">
            <a:avLst/>
          </a:prstGeom>
          <a:noFill/>
          <a:ln>
            <a:noFill/>
          </a:ln>
        </p:spPr>
        <p:txBody>
          <a:bodyPr spcFirstLastPara="1" wrap="square" lIns="109725" tIns="109725" rIns="109725" bIns="91425" anchor="b" anchorCtr="0">
            <a:normAutofit fontScale="90000"/>
          </a:bodyPr>
          <a:lstStyle/>
          <a:p>
            <a:pPr marL="0" lvl="0" indent="0" algn="l" rtl="0">
              <a:lnSpc>
                <a:spcPct val="120000"/>
              </a:lnSpc>
              <a:spcBef>
                <a:spcPts val="0"/>
              </a:spcBef>
              <a:spcAft>
                <a:spcPts val="0"/>
              </a:spcAft>
              <a:buClr>
                <a:srgbClr val="262626"/>
              </a:buClr>
              <a:buSzPct val="100000"/>
              <a:buFont typeface="Arial"/>
              <a:buNone/>
            </a:pPr>
            <a:r>
              <a:rPr lang="it-IT">
                <a:latin typeface="Arial"/>
                <a:ea typeface="Arial"/>
                <a:cs typeface="Arial"/>
                <a:sym typeface="Arial"/>
              </a:rPr>
              <a:t>Green Business Strategy Overview</a:t>
            </a:r>
            <a:endParaRPr>
              <a:latin typeface="Arial"/>
              <a:ea typeface="Arial"/>
              <a:cs typeface="Arial"/>
              <a:sym typeface="Arial"/>
            </a:endParaRPr>
          </a:p>
          <a:p>
            <a:pPr marL="0" lvl="0" indent="0" algn="l" rtl="0">
              <a:lnSpc>
                <a:spcPct val="120000"/>
              </a:lnSpc>
              <a:spcBef>
                <a:spcPts val="0"/>
              </a:spcBef>
              <a:spcAft>
                <a:spcPts val="0"/>
              </a:spcAft>
              <a:buClr>
                <a:srgbClr val="262626"/>
              </a:buClr>
              <a:buSzPct val="100000"/>
              <a:buFont typeface="Arial"/>
              <a:buNone/>
            </a:pPr>
            <a:endParaRPr>
              <a:latin typeface="Arial"/>
              <a:ea typeface="Arial"/>
              <a:cs typeface="Arial"/>
              <a:sym typeface="Arial"/>
            </a:endParaRPr>
          </a:p>
        </p:txBody>
      </p:sp>
      <p:sp>
        <p:nvSpPr>
          <p:cNvPr id="107" name="Google Shape;107;p1"/>
          <p:cNvSpPr txBox="1">
            <a:spLocks noGrp="1"/>
          </p:cNvSpPr>
          <p:nvPr>
            <p:ph type="subTitle" idx="1"/>
          </p:nvPr>
        </p:nvSpPr>
        <p:spPr>
          <a:xfrm>
            <a:off x="558050" y="3998950"/>
            <a:ext cx="5651400" cy="821244"/>
          </a:xfrm>
          <a:prstGeom prst="rect">
            <a:avLst/>
          </a:prstGeom>
          <a:noFill/>
          <a:ln>
            <a:noFill/>
          </a:ln>
        </p:spPr>
        <p:txBody>
          <a:bodyPr spcFirstLastPara="1" wrap="square" lIns="109725" tIns="109725" rIns="109725" bIns="91425" anchor="t" anchorCtr="0">
            <a:noAutofit/>
          </a:bodyPr>
          <a:lstStyle/>
          <a:p>
            <a:pPr marL="0" lvl="0" indent="0" algn="l" rtl="0">
              <a:lnSpc>
                <a:spcPct val="100000"/>
              </a:lnSpc>
              <a:spcBef>
                <a:spcPts val="0"/>
              </a:spcBef>
              <a:spcAft>
                <a:spcPts val="0"/>
              </a:spcAft>
              <a:buClr>
                <a:srgbClr val="262626"/>
              </a:buClr>
              <a:buSzPts val="1400"/>
              <a:buNone/>
            </a:pPr>
            <a:r>
              <a:rPr lang="it-IT" sz="1900" dirty="0" err="1">
                <a:solidFill>
                  <a:srgbClr val="188589"/>
                </a:solidFill>
                <a:latin typeface="Arial"/>
                <a:ea typeface="Arial"/>
                <a:cs typeface="Arial"/>
                <a:sym typeface="Arial"/>
              </a:rPr>
              <a:t>Developing</a:t>
            </a:r>
            <a:r>
              <a:rPr lang="it-IT" sz="1900" dirty="0">
                <a:solidFill>
                  <a:srgbClr val="188589"/>
                </a:solidFill>
                <a:latin typeface="Arial"/>
                <a:ea typeface="Arial"/>
                <a:cs typeface="Arial"/>
                <a:sym typeface="Arial"/>
              </a:rPr>
              <a:t> a </a:t>
            </a:r>
            <a:r>
              <a:rPr lang="it-IT" sz="1900" dirty="0" err="1">
                <a:solidFill>
                  <a:srgbClr val="188589"/>
                </a:solidFill>
                <a:latin typeface="Arial"/>
                <a:ea typeface="Arial"/>
                <a:cs typeface="Arial"/>
                <a:sym typeface="Arial"/>
              </a:rPr>
              <a:t>sustainable</a:t>
            </a:r>
            <a:r>
              <a:rPr lang="it-IT" sz="1900" dirty="0">
                <a:solidFill>
                  <a:srgbClr val="188589"/>
                </a:solidFill>
                <a:latin typeface="Arial"/>
                <a:ea typeface="Arial"/>
                <a:cs typeface="Arial"/>
                <a:sym typeface="Arial"/>
              </a:rPr>
              <a:t> green business venture</a:t>
            </a:r>
            <a:endParaRPr sz="1900" dirty="0">
              <a:solidFill>
                <a:srgbClr val="188589"/>
              </a:solidFill>
              <a:latin typeface="Arial"/>
              <a:ea typeface="Arial"/>
              <a:cs typeface="Arial"/>
              <a:sym typeface="Arial"/>
            </a:endParaRPr>
          </a:p>
        </p:txBody>
      </p:sp>
      <p:sp>
        <p:nvSpPr>
          <p:cNvPr id="108" name="Google Shape;108;p1"/>
          <p:cNvSpPr/>
          <p:nvPr/>
        </p:nvSpPr>
        <p:spPr>
          <a:xfrm flipH="1">
            <a:off x="6986049" y="0"/>
            <a:ext cx="5205951" cy="6858000"/>
          </a:xfrm>
          <a:custGeom>
            <a:avLst/>
            <a:gdLst/>
            <a:ahLst/>
            <a:cxnLst/>
            <a:rect l="l" t="t" r="r" b="b"/>
            <a:pathLst>
              <a:path w="5205951" h="6858000" extrusionOk="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Meiryo"/>
              <a:ea typeface="Meiryo"/>
              <a:cs typeface="Meiryo"/>
              <a:sym typeface="Meiryo"/>
            </a:endParaRPr>
          </a:p>
        </p:txBody>
      </p:sp>
      <p:sp>
        <p:nvSpPr>
          <p:cNvPr id="109" name="Google Shape;109;p1"/>
          <p:cNvSpPr/>
          <p:nvPr/>
        </p:nvSpPr>
        <p:spPr>
          <a:xfrm flipH="1">
            <a:off x="6553480" y="0"/>
            <a:ext cx="2529723" cy="6858000"/>
          </a:xfrm>
          <a:custGeom>
            <a:avLst/>
            <a:gdLst/>
            <a:ahLst/>
            <a:cxnLst/>
            <a:rect l="l" t="t" r="r" b="b"/>
            <a:pathLst>
              <a:path w="2529723" h="6858000" extrusionOk="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sp>
        <p:nvSpPr>
          <p:cNvPr id="110" name="Google Shape;110;p1"/>
          <p:cNvSpPr/>
          <p:nvPr/>
        </p:nvSpPr>
        <p:spPr>
          <a:xfrm flipH="1">
            <a:off x="6758825" y="0"/>
            <a:ext cx="2536434" cy="6858000"/>
          </a:xfrm>
          <a:custGeom>
            <a:avLst/>
            <a:gdLst/>
            <a:ahLst/>
            <a:cxnLst/>
            <a:rect l="l" t="t" r="r" b="b"/>
            <a:pathLst>
              <a:path w="2536434" h="6858000" extrusionOk="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pic>
        <p:nvPicPr>
          <p:cNvPr id="111" name="Google Shape;111;p1"/>
          <p:cNvPicPr preferRelativeResize="0"/>
          <p:nvPr/>
        </p:nvPicPr>
        <p:blipFill rotWithShape="1">
          <a:blip r:embed="rId3">
            <a:alphaModFix/>
          </a:blip>
          <a:srcRect/>
          <a:stretch/>
        </p:blipFill>
        <p:spPr>
          <a:xfrm>
            <a:off x="223997" y="140985"/>
            <a:ext cx="2529724" cy="672890"/>
          </a:xfrm>
          <a:prstGeom prst="rect">
            <a:avLst/>
          </a:prstGeom>
          <a:noFill/>
          <a:ln>
            <a:noFill/>
          </a:ln>
        </p:spPr>
      </p:pic>
      <p:pic>
        <p:nvPicPr>
          <p:cNvPr id="112" name="Google Shape;112;p1"/>
          <p:cNvPicPr preferRelativeResize="0"/>
          <p:nvPr/>
        </p:nvPicPr>
        <p:blipFill rotWithShape="1">
          <a:blip r:embed="rId4">
            <a:alphaModFix/>
          </a:blip>
          <a:srcRect/>
          <a:stretch/>
        </p:blipFill>
        <p:spPr>
          <a:xfrm>
            <a:off x="7873316" y="457929"/>
            <a:ext cx="4067150" cy="4575543"/>
          </a:xfrm>
          <a:prstGeom prst="rect">
            <a:avLst/>
          </a:prstGeom>
          <a:noFill/>
          <a:ln>
            <a:noFill/>
          </a:ln>
        </p:spPr>
      </p:pic>
      <p:pic>
        <p:nvPicPr>
          <p:cNvPr id="113" name="Google Shape;113;p1" descr="Immagine che contiene testo&#10;&#10;Descrizione generata automaticamente"/>
          <p:cNvPicPr preferRelativeResize="0"/>
          <p:nvPr/>
        </p:nvPicPr>
        <p:blipFill rotWithShape="1">
          <a:blip r:embed="rId5">
            <a:alphaModFix/>
          </a:blip>
          <a:srcRect/>
          <a:stretch/>
        </p:blipFill>
        <p:spPr>
          <a:xfrm>
            <a:off x="7814515" y="5681348"/>
            <a:ext cx="4496492" cy="1282668"/>
          </a:xfrm>
          <a:prstGeom prst="rect">
            <a:avLst/>
          </a:prstGeom>
          <a:noFill/>
          <a:ln>
            <a:noFill/>
          </a:ln>
        </p:spPr>
      </p:pic>
      <p:sp>
        <p:nvSpPr>
          <p:cNvPr id="114" name="Google Shape;114;p1"/>
          <p:cNvSpPr txBox="1"/>
          <p:nvPr/>
        </p:nvSpPr>
        <p:spPr>
          <a:xfrm>
            <a:off x="673917" y="6062368"/>
            <a:ext cx="5205951" cy="707886"/>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800"/>
              <a:buFont typeface="Arial"/>
              <a:buNone/>
            </a:pPr>
            <a:r>
              <a:rPr lang="it-IT" sz="800" b="0" i="1" u="none" strike="noStrike" cap="none" dirty="0">
                <a:solidFill>
                  <a:schemeClr val="dk1"/>
                </a:solidFill>
                <a:latin typeface="Arial"/>
                <a:ea typeface="Arial"/>
                <a:cs typeface="Arial"/>
                <a:sym typeface="Arial"/>
              </a:rPr>
              <a:t>The </a:t>
            </a:r>
            <a:r>
              <a:rPr lang="it-IT" sz="800" b="0" i="1" u="none" strike="noStrike" cap="none" dirty="0" err="1">
                <a:solidFill>
                  <a:schemeClr val="dk1"/>
                </a:solidFill>
                <a:latin typeface="Arial"/>
                <a:ea typeface="Arial"/>
                <a:cs typeface="Arial"/>
                <a:sym typeface="Arial"/>
              </a:rPr>
              <a:t>European</a:t>
            </a:r>
            <a:r>
              <a:rPr lang="it-IT" sz="800" b="0" i="1" u="none" strike="noStrike" cap="none" dirty="0">
                <a:solidFill>
                  <a:schemeClr val="dk1"/>
                </a:solidFill>
                <a:latin typeface="Arial"/>
                <a:ea typeface="Arial"/>
                <a:cs typeface="Arial"/>
                <a:sym typeface="Arial"/>
              </a:rPr>
              <a:t> </a:t>
            </a:r>
            <a:r>
              <a:rPr lang="it-IT" sz="800" b="0" i="1" u="none" strike="noStrike" cap="none" dirty="0" err="1">
                <a:solidFill>
                  <a:schemeClr val="dk1"/>
                </a:solidFill>
                <a:latin typeface="Arial"/>
                <a:ea typeface="Arial"/>
                <a:cs typeface="Arial"/>
                <a:sym typeface="Arial"/>
              </a:rPr>
              <a:t>Commission's</a:t>
            </a:r>
            <a:r>
              <a:rPr lang="it-IT" sz="800" b="0" i="1" u="none" strike="noStrike" cap="none" dirty="0">
                <a:solidFill>
                  <a:schemeClr val="dk1"/>
                </a:solidFill>
                <a:latin typeface="Arial"/>
                <a:ea typeface="Arial"/>
                <a:cs typeface="Arial"/>
                <a:sym typeface="Arial"/>
              </a:rPr>
              <a:t> </a:t>
            </a:r>
            <a:r>
              <a:rPr lang="it-IT" sz="800" b="0" i="1" u="none" strike="noStrike" cap="none" dirty="0" err="1">
                <a:solidFill>
                  <a:schemeClr val="dk1"/>
                </a:solidFill>
                <a:latin typeface="Arial"/>
                <a:ea typeface="Arial"/>
                <a:cs typeface="Arial"/>
                <a:sym typeface="Arial"/>
              </a:rPr>
              <a:t>support</a:t>
            </a:r>
            <a:r>
              <a:rPr lang="it-IT" sz="800" b="0" i="1" u="none" strike="noStrike" cap="none" dirty="0">
                <a:solidFill>
                  <a:schemeClr val="dk1"/>
                </a:solidFill>
                <a:latin typeface="Arial"/>
                <a:ea typeface="Arial"/>
                <a:cs typeface="Arial"/>
                <a:sym typeface="Arial"/>
              </a:rPr>
              <a:t> for the production of </a:t>
            </a:r>
            <a:r>
              <a:rPr lang="it-IT" sz="800" b="0" i="1" u="none" strike="noStrike" cap="none" dirty="0" err="1">
                <a:solidFill>
                  <a:schemeClr val="dk1"/>
                </a:solidFill>
                <a:latin typeface="Arial"/>
                <a:ea typeface="Arial"/>
                <a:cs typeface="Arial"/>
                <a:sym typeface="Arial"/>
              </a:rPr>
              <a:t>this</a:t>
            </a:r>
            <a:r>
              <a:rPr lang="it-IT" sz="800" b="0" i="1" u="none" strike="noStrike" cap="none" dirty="0">
                <a:solidFill>
                  <a:schemeClr val="dk1"/>
                </a:solidFill>
                <a:latin typeface="Arial"/>
                <a:ea typeface="Arial"/>
                <a:cs typeface="Arial"/>
                <a:sym typeface="Arial"/>
              </a:rPr>
              <a:t> </a:t>
            </a:r>
            <a:r>
              <a:rPr lang="it-IT" sz="800" b="0" i="1" u="none" strike="noStrike" cap="none" dirty="0" err="1">
                <a:solidFill>
                  <a:schemeClr val="dk1"/>
                </a:solidFill>
                <a:latin typeface="Arial"/>
                <a:ea typeface="Arial"/>
                <a:cs typeface="Arial"/>
                <a:sym typeface="Arial"/>
              </a:rPr>
              <a:t>publication</a:t>
            </a:r>
            <a:r>
              <a:rPr lang="it-IT" sz="800" b="0" i="1" u="none" strike="noStrike" cap="none" dirty="0">
                <a:solidFill>
                  <a:schemeClr val="dk1"/>
                </a:solidFill>
                <a:latin typeface="Arial"/>
                <a:ea typeface="Arial"/>
                <a:cs typeface="Arial"/>
                <a:sym typeface="Arial"/>
              </a:rPr>
              <a:t> </a:t>
            </a:r>
            <a:r>
              <a:rPr lang="it-IT" sz="800" b="0" i="1" u="none" strike="noStrike" cap="none" dirty="0" err="1">
                <a:solidFill>
                  <a:schemeClr val="dk1"/>
                </a:solidFill>
                <a:latin typeface="Arial"/>
                <a:ea typeface="Arial"/>
                <a:cs typeface="Arial"/>
                <a:sym typeface="Arial"/>
              </a:rPr>
              <a:t>does</a:t>
            </a:r>
            <a:r>
              <a:rPr lang="it-IT" sz="800" b="0" i="1" u="none" strike="noStrike" cap="none" dirty="0">
                <a:solidFill>
                  <a:schemeClr val="dk1"/>
                </a:solidFill>
                <a:latin typeface="Arial"/>
                <a:ea typeface="Arial"/>
                <a:cs typeface="Arial"/>
                <a:sym typeface="Arial"/>
              </a:rPr>
              <a:t> </a:t>
            </a:r>
            <a:r>
              <a:rPr lang="it-IT" sz="800" b="0" i="1" u="none" strike="noStrike" cap="none" dirty="0" err="1">
                <a:solidFill>
                  <a:schemeClr val="dk1"/>
                </a:solidFill>
                <a:latin typeface="Arial"/>
                <a:ea typeface="Arial"/>
                <a:cs typeface="Arial"/>
                <a:sym typeface="Arial"/>
              </a:rPr>
              <a:t>not</a:t>
            </a:r>
            <a:r>
              <a:rPr lang="it-IT" sz="800" b="0" i="1" u="none" strike="noStrike" cap="none" dirty="0">
                <a:solidFill>
                  <a:schemeClr val="dk1"/>
                </a:solidFill>
                <a:latin typeface="Arial"/>
                <a:ea typeface="Arial"/>
                <a:cs typeface="Arial"/>
                <a:sym typeface="Arial"/>
              </a:rPr>
              <a:t> </a:t>
            </a:r>
            <a:r>
              <a:rPr lang="it-IT" sz="800" b="0" i="1" u="none" strike="noStrike" cap="none" dirty="0" err="1">
                <a:solidFill>
                  <a:schemeClr val="dk1"/>
                </a:solidFill>
                <a:latin typeface="Arial"/>
                <a:ea typeface="Arial"/>
                <a:cs typeface="Arial"/>
                <a:sym typeface="Arial"/>
              </a:rPr>
              <a:t>constitute</a:t>
            </a:r>
            <a:r>
              <a:rPr lang="it-IT" sz="800" b="0" i="1" u="none" strike="noStrike" cap="none" dirty="0">
                <a:solidFill>
                  <a:schemeClr val="dk1"/>
                </a:solidFill>
                <a:latin typeface="Arial"/>
                <a:ea typeface="Arial"/>
                <a:cs typeface="Arial"/>
                <a:sym typeface="Arial"/>
              </a:rPr>
              <a:t> an </a:t>
            </a:r>
            <a:r>
              <a:rPr lang="it-IT" sz="800" b="0" i="1" u="none" strike="noStrike" cap="none" dirty="0" err="1">
                <a:solidFill>
                  <a:schemeClr val="dk1"/>
                </a:solidFill>
                <a:latin typeface="Arial"/>
                <a:ea typeface="Arial"/>
                <a:cs typeface="Arial"/>
                <a:sym typeface="Arial"/>
              </a:rPr>
              <a:t>endorsement</a:t>
            </a:r>
            <a:r>
              <a:rPr lang="it-IT" sz="800" b="0" i="1" u="none" strike="noStrike" cap="none" dirty="0">
                <a:solidFill>
                  <a:schemeClr val="dk1"/>
                </a:solidFill>
                <a:latin typeface="Arial"/>
                <a:ea typeface="Arial"/>
                <a:cs typeface="Arial"/>
                <a:sym typeface="Arial"/>
              </a:rPr>
              <a:t> of the </a:t>
            </a:r>
            <a:r>
              <a:rPr lang="it-IT" sz="800" b="0" i="1" u="none" strike="noStrike" cap="none" dirty="0" err="1">
                <a:solidFill>
                  <a:schemeClr val="dk1"/>
                </a:solidFill>
                <a:latin typeface="Arial"/>
                <a:ea typeface="Arial"/>
                <a:cs typeface="Arial"/>
                <a:sym typeface="Arial"/>
              </a:rPr>
              <a:t>contents</a:t>
            </a:r>
            <a:r>
              <a:rPr lang="it-IT" sz="800" b="0" i="1" u="none" strike="noStrike" cap="none" dirty="0">
                <a:solidFill>
                  <a:schemeClr val="dk1"/>
                </a:solidFill>
                <a:latin typeface="Arial"/>
                <a:ea typeface="Arial"/>
                <a:cs typeface="Arial"/>
                <a:sym typeface="Arial"/>
              </a:rPr>
              <a:t>, </a:t>
            </a:r>
            <a:r>
              <a:rPr lang="it-IT" sz="800" b="0" i="1" u="none" strike="noStrike" cap="none" dirty="0" err="1">
                <a:solidFill>
                  <a:schemeClr val="dk1"/>
                </a:solidFill>
                <a:latin typeface="Arial"/>
                <a:ea typeface="Arial"/>
                <a:cs typeface="Arial"/>
                <a:sym typeface="Arial"/>
              </a:rPr>
              <a:t>which</a:t>
            </a:r>
            <a:r>
              <a:rPr lang="it-IT" sz="800" b="0" i="1" u="none" strike="noStrike" cap="none" dirty="0">
                <a:solidFill>
                  <a:schemeClr val="dk1"/>
                </a:solidFill>
                <a:latin typeface="Arial"/>
                <a:ea typeface="Arial"/>
                <a:cs typeface="Arial"/>
                <a:sym typeface="Arial"/>
              </a:rPr>
              <a:t> </a:t>
            </a:r>
            <a:r>
              <a:rPr lang="it-IT" sz="800" b="0" i="1" u="none" strike="noStrike" cap="none" dirty="0" err="1">
                <a:solidFill>
                  <a:schemeClr val="dk1"/>
                </a:solidFill>
                <a:latin typeface="Arial"/>
                <a:ea typeface="Arial"/>
                <a:cs typeface="Arial"/>
                <a:sym typeface="Arial"/>
              </a:rPr>
              <a:t>reflect</a:t>
            </a:r>
            <a:r>
              <a:rPr lang="it-IT" sz="800" b="0" i="1" u="none" strike="noStrike" cap="none" dirty="0">
                <a:solidFill>
                  <a:schemeClr val="dk1"/>
                </a:solidFill>
                <a:latin typeface="Arial"/>
                <a:ea typeface="Arial"/>
                <a:cs typeface="Arial"/>
                <a:sym typeface="Arial"/>
              </a:rPr>
              <a:t> the </a:t>
            </a:r>
            <a:r>
              <a:rPr lang="it-IT" sz="800" b="0" i="1" u="none" strike="noStrike" cap="none" dirty="0" err="1">
                <a:solidFill>
                  <a:schemeClr val="dk1"/>
                </a:solidFill>
                <a:latin typeface="Arial"/>
                <a:ea typeface="Arial"/>
                <a:cs typeface="Arial"/>
                <a:sym typeface="Arial"/>
              </a:rPr>
              <a:t>views</a:t>
            </a:r>
            <a:r>
              <a:rPr lang="it-IT" sz="800" b="0" i="1" u="none" strike="noStrike" cap="none" dirty="0">
                <a:solidFill>
                  <a:schemeClr val="dk1"/>
                </a:solidFill>
                <a:latin typeface="Arial"/>
                <a:ea typeface="Arial"/>
                <a:cs typeface="Arial"/>
                <a:sym typeface="Arial"/>
              </a:rPr>
              <a:t> </a:t>
            </a:r>
            <a:r>
              <a:rPr lang="it-IT" sz="800" b="0" i="1" u="none" strike="noStrike" cap="none" dirty="0" err="1">
                <a:solidFill>
                  <a:schemeClr val="dk1"/>
                </a:solidFill>
                <a:latin typeface="Arial"/>
                <a:ea typeface="Arial"/>
                <a:cs typeface="Arial"/>
                <a:sym typeface="Arial"/>
              </a:rPr>
              <a:t>only</a:t>
            </a:r>
            <a:r>
              <a:rPr lang="it-IT" sz="800" b="0" i="1" u="none" strike="noStrike" cap="none" dirty="0">
                <a:solidFill>
                  <a:schemeClr val="dk1"/>
                </a:solidFill>
                <a:latin typeface="Arial"/>
                <a:ea typeface="Arial"/>
                <a:cs typeface="Arial"/>
                <a:sym typeface="Arial"/>
              </a:rPr>
              <a:t> of the </a:t>
            </a:r>
            <a:r>
              <a:rPr lang="it-IT" sz="800" b="0" i="1" u="none" strike="noStrike" cap="none" dirty="0" err="1">
                <a:solidFill>
                  <a:schemeClr val="dk1"/>
                </a:solidFill>
                <a:latin typeface="Arial"/>
                <a:ea typeface="Arial"/>
                <a:cs typeface="Arial"/>
                <a:sym typeface="Arial"/>
              </a:rPr>
              <a:t>authors</a:t>
            </a:r>
            <a:r>
              <a:rPr lang="it-IT" sz="800" b="0" i="1" u="none" strike="noStrike" cap="none" dirty="0">
                <a:solidFill>
                  <a:schemeClr val="dk1"/>
                </a:solidFill>
                <a:latin typeface="Arial"/>
                <a:ea typeface="Arial"/>
                <a:cs typeface="Arial"/>
                <a:sym typeface="Arial"/>
              </a:rPr>
              <a:t>, and the </a:t>
            </a:r>
            <a:r>
              <a:rPr lang="it-IT" sz="800" b="0" i="1" u="none" strike="noStrike" cap="none" dirty="0" err="1">
                <a:solidFill>
                  <a:schemeClr val="dk1"/>
                </a:solidFill>
                <a:latin typeface="Arial"/>
                <a:ea typeface="Arial"/>
                <a:cs typeface="Arial"/>
                <a:sym typeface="Arial"/>
              </a:rPr>
              <a:t>Commission</a:t>
            </a:r>
            <a:r>
              <a:rPr lang="it-IT" sz="800" b="0" i="1" u="none" strike="noStrike" cap="none" dirty="0">
                <a:solidFill>
                  <a:schemeClr val="dk1"/>
                </a:solidFill>
                <a:latin typeface="Arial"/>
                <a:ea typeface="Arial"/>
                <a:cs typeface="Arial"/>
                <a:sym typeface="Arial"/>
              </a:rPr>
              <a:t> </a:t>
            </a:r>
            <a:r>
              <a:rPr lang="it-IT" sz="800" b="0" i="1" u="none" strike="noStrike" cap="none" dirty="0" err="1">
                <a:solidFill>
                  <a:schemeClr val="dk1"/>
                </a:solidFill>
                <a:latin typeface="Arial"/>
                <a:ea typeface="Arial"/>
                <a:cs typeface="Arial"/>
                <a:sym typeface="Arial"/>
              </a:rPr>
              <a:t>cannot</a:t>
            </a:r>
            <a:r>
              <a:rPr lang="it-IT" sz="800" b="0" i="1" u="none" strike="noStrike" cap="none" dirty="0">
                <a:solidFill>
                  <a:schemeClr val="dk1"/>
                </a:solidFill>
                <a:latin typeface="Arial"/>
                <a:ea typeface="Arial"/>
                <a:cs typeface="Arial"/>
                <a:sym typeface="Arial"/>
              </a:rPr>
              <a:t> be </a:t>
            </a:r>
            <a:r>
              <a:rPr lang="it-IT" sz="800" b="0" i="1" u="none" strike="noStrike" cap="none" dirty="0" err="1">
                <a:solidFill>
                  <a:schemeClr val="dk1"/>
                </a:solidFill>
                <a:latin typeface="Arial"/>
                <a:ea typeface="Arial"/>
                <a:cs typeface="Arial"/>
                <a:sym typeface="Arial"/>
              </a:rPr>
              <a:t>held</a:t>
            </a:r>
            <a:r>
              <a:rPr lang="it-IT" sz="800" b="0" i="1" u="none" strike="noStrike" cap="none" dirty="0">
                <a:solidFill>
                  <a:schemeClr val="dk1"/>
                </a:solidFill>
                <a:latin typeface="Arial"/>
                <a:ea typeface="Arial"/>
                <a:cs typeface="Arial"/>
                <a:sym typeface="Arial"/>
              </a:rPr>
              <a:t> </a:t>
            </a:r>
            <a:r>
              <a:rPr lang="it-IT" sz="800" b="0" i="1" u="none" strike="noStrike" cap="none" dirty="0" err="1">
                <a:solidFill>
                  <a:schemeClr val="dk1"/>
                </a:solidFill>
                <a:latin typeface="Arial"/>
                <a:ea typeface="Arial"/>
                <a:cs typeface="Arial"/>
                <a:sym typeface="Arial"/>
              </a:rPr>
              <a:t>responsible</a:t>
            </a:r>
            <a:r>
              <a:rPr lang="it-IT" sz="800" b="0" i="1" u="none" strike="noStrike" cap="none" dirty="0">
                <a:solidFill>
                  <a:schemeClr val="dk1"/>
                </a:solidFill>
                <a:latin typeface="Arial"/>
                <a:ea typeface="Arial"/>
                <a:cs typeface="Arial"/>
                <a:sym typeface="Arial"/>
              </a:rPr>
              <a:t> for </a:t>
            </a:r>
            <a:r>
              <a:rPr lang="it-IT" sz="800" b="0" i="1" u="none" strike="noStrike" cap="none" dirty="0" err="1">
                <a:solidFill>
                  <a:schemeClr val="dk1"/>
                </a:solidFill>
                <a:latin typeface="Arial"/>
                <a:ea typeface="Arial"/>
                <a:cs typeface="Arial"/>
                <a:sym typeface="Arial"/>
              </a:rPr>
              <a:t>any</a:t>
            </a:r>
            <a:r>
              <a:rPr lang="it-IT" sz="800" b="0" i="1" u="none" strike="noStrike" cap="none" dirty="0">
                <a:solidFill>
                  <a:schemeClr val="dk1"/>
                </a:solidFill>
                <a:latin typeface="Arial"/>
                <a:ea typeface="Arial"/>
                <a:cs typeface="Arial"/>
                <a:sym typeface="Arial"/>
              </a:rPr>
              <a:t> use </a:t>
            </a:r>
            <a:r>
              <a:rPr lang="it-IT" sz="800" b="0" i="1" u="none" strike="noStrike" cap="none" dirty="0" err="1">
                <a:solidFill>
                  <a:schemeClr val="dk1"/>
                </a:solidFill>
                <a:latin typeface="Arial"/>
                <a:ea typeface="Arial"/>
                <a:cs typeface="Arial"/>
                <a:sym typeface="Arial"/>
              </a:rPr>
              <a:t>which</a:t>
            </a:r>
            <a:r>
              <a:rPr lang="it-IT" sz="800" b="0" i="1" u="none" strike="noStrike" cap="none" dirty="0">
                <a:solidFill>
                  <a:schemeClr val="dk1"/>
                </a:solidFill>
                <a:latin typeface="Arial"/>
                <a:ea typeface="Arial"/>
                <a:cs typeface="Arial"/>
                <a:sym typeface="Arial"/>
              </a:rPr>
              <a:t> </a:t>
            </a:r>
            <a:r>
              <a:rPr lang="it-IT" sz="800" b="0" i="1" u="none" strike="noStrike" cap="none" dirty="0" err="1">
                <a:solidFill>
                  <a:schemeClr val="dk1"/>
                </a:solidFill>
                <a:latin typeface="Arial"/>
                <a:ea typeface="Arial"/>
                <a:cs typeface="Arial"/>
                <a:sym typeface="Arial"/>
              </a:rPr>
              <a:t>may</a:t>
            </a:r>
            <a:r>
              <a:rPr lang="it-IT" sz="800" b="0" i="1" u="none" strike="noStrike" cap="none" dirty="0">
                <a:solidFill>
                  <a:schemeClr val="dk1"/>
                </a:solidFill>
                <a:latin typeface="Arial"/>
                <a:ea typeface="Arial"/>
                <a:cs typeface="Arial"/>
                <a:sym typeface="Arial"/>
              </a:rPr>
              <a:t> be made of the information </a:t>
            </a:r>
            <a:r>
              <a:rPr lang="it-IT" sz="800" b="0" i="1" u="none" strike="noStrike" cap="none" dirty="0" err="1">
                <a:solidFill>
                  <a:schemeClr val="dk1"/>
                </a:solidFill>
                <a:latin typeface="Arial"/>
                <a:ea typeface="Arial"/>
                <a:cs typeface="Arial"/>
                <a:sym typeface="Arial"/>
              </a:rPr>
              <a:t>contained</a:t>
            </a:r>
            <a:r>
              <a:rPr lang="it-IT" sz="800" b="0" i="1" u="none" strike="noStrike" cap="none" dirty="0">
                <a:solidFill>
                  <a:schemeClr val="dk1"/>
                </a:solidFill>
                <a:latin typeface="Arial"/>
                <a:ea typeface="Arial"/>
                <a:cs typeface="Arial"/>
                <a:sym typeface="Arial"/>
              </a:rPr>
              <a:t> </a:t>
            </a:r>
            <a:r>
              <a:rPr lang="it-IT" sz="800" b="0" i="1" u="none" strike="noStrike" cap="none" dirty="0" err="1">
                <a:solidFill>
                  <a:schemeClr val="dk1"/>
                </a:solidFill>
                <a:latin typeface="Arial"/>
                <a:ea typeface="Arial"/>
                <a:cs typeface="Arial"/>
                <a:sym typeface="Arial"/>
              </a:rPr>
              <a:t>therein</a:t>
            </a:r>
            <a:r>
              <a:rPr lang="it-IT" sz="800" b="0" i="1" u="none" strike="noStrike" cap="none" dirty="0">
                <a:solidFill>
                  <a:schemeClr val="dk1"/>
                </a:solidFill>
                <a:latin typeface="Arial"/>
                <a:ea typeface="Arial"/>
                <a:cs typeface="Arial"/>
                <a:sym typeface="Arial"/>
              </a:rPr>
              <a:t>.</a:t>
            </a:r>
            <a:endParaRPr sz="1400" b="0" i="0" u="none" strike="noStrike" cap="none" dirty="0">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800"/>
              <a:buFont typeface="Arial"/>
              <a:buNone/>
            </a:pPr>
            <a:r>
              <a:rPr lang="it-IT" sz="800" b="0" i="1" u="none" strike="noStrike" cap="none" dirty="0">
                <a:solidFill>
                  <a:schemeClr val="dk1"/>
                </a:solidFill>
                <a:latin typeface="Arial"/>
                <a:ea typeface="Arial"/>
                <a:cs typeface="Arial"/>
                <a:sym typeface="Arial"/>
              </a:rPr>
              <a:t>OUTSIDE - Open </a:t>
            </a:r>
            <a:r>
              <a:rPr lang="it-IT" sz="800" b="0" i="1" u="none" strike="noStrike" cap="none" dirty="0" err="1">
                <a:solidFill>
                  <a:schemeClr val="dk1"/>
                </a:solidFill>
                <a:latin typeface="Arial"/>
                <a:ea typeface="Arial"/>
                <a:cs typeface="Arial"/>
                <a:sym typeface="Arial"/>
              </a:rPr>
              <a:t>commUniTies</a:t>
            </a:r>
            <a:r>
              <a:rPr lang="it-IT" sz="800" b="0" i="1" u="none" strike="noStrike" cap="none" dirty="0">
                <a:solidFill>
                  <a:schemeClr val="dk1"/>
                </a:solidFill>
                <a:latin typeface="Arial"/>
                <a:ea typeface="Arial"/>
                <a:cs typeface="Arial"/>
                <a:sym typeface="Arial"/>
              </a:rPr>
              <a:t> for </a:t>
            </a:r>
            <a:r>
              <a:rPr lang="it-IT" sz="800" b="0" i="1" u="none" strike="noStrike" cap="none" dirty="0" err="1">
                <a:solidFill>
                  <a:schemeClr val="dk1"/>
                </a:solidFill>
                <a:latin typeface="Arial"/>
                <a:ea typeface="Arial"/>
                <a:cs typeface="Arial"/>
                <a:sym typeface="Arial"/>
              </a:rPr>
              <a:t>SustaInable</a:t>
            </a:r>
            <a:r>
              <a:rPr lang="it-IT" sz="800" b="0" i="1" u="none" strike="noStrike" cap="none" dirty="0">
                <a:solidFill>
                  <a:schemeClr val="dk1"/>
                </a:solidFill>
                <a:latin typeface="Arial"/>
                <a:ea typeface="Arial"/>
                <a:cs typeface="Arial"/>
                <a:sym typeface="Arial"/>
              </a:rPr>
              <a:t> </a:t>
            </a:r>
            <a:r>
              <a:rPr lang="it-IT" sz="800" b="0" i="1" u="none" strike="noStrike" cap="none" dirty="0" err="1">
                <a:solidFill>
                  <a:schemeClr val="dk1"/>
                </a:solidFill>
                <a:latin typeface="Arial"/>
                <a:ea typeface="Arial"/>
                <a:cs typeface="Arial"/>
                <a:sym typeface="Arial"/>
              </a:rPr>
              <a:t>DevelopmEnt</a:t>
            </a:r>
            <a:r>
              <a:rPr lang="it-IT" sz="800" b="0" i="1" u="none" strike="noStrike" cap="none" dirty="0">
                <a:solidFill>
                  <a:schemeClr val="dk1"/>
                </a:solidFill>
                <a:latin typeface="Arial"/>
                <a:ea typeface="Arial"/>
                <a:cs typeface="Arial"/>
                <a:sym typeface="Arial"/>
              </a:rPr>
              <a:t> Nr. 2020-1-IT02-KA201-079803 </a:t>
            </a:r>
            <a:endParaRPr sz="1400" b="0" i="0" u="none" strike="noStrike" cap="none" dirty="0">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800"/>
              <a:buFont typeface="Arial"/>
              <a:buNone/>
            </a:pPr>
            <a:endParaRPr sz="800" b="0" i="1" u="none" strike="noStrike" cap="none" dirty="0">
              <a:solidFill>
                <a:schemeClr val="dk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2"/>
          <p:cNvSpPr/>
          <p:nvPr/>
        </p:nvSpPr>
        <p:spPr>
          <a:xfrm>
            <a:off x="153" y="0"/>
            <a:ext cx="12191696" cy="6858000"/>
          </a:xfrm>
          <a:prstGeom prst="rect">
            <a:avLst/>
          </a:prstGeom>
          <a:solidFill>
            <a:srgbClr val="E4EEEE"/>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grpSp>
        <p:nvGrpSpPr>
          <p:cNvPr id="120" name="Google Shape;120;p2"/>
          <p:cNvGrpSpPr/>
          <p:nvPr/>
        </p:nvGrpSpPr>
        <p:grpSpPr>
          <a:xfrm flipH="1">
            <a:off x="4308383" y="-76362"/>
            <a:ext cx="7883467" cy="6858000"/>
            <a:chOff x="0" y="0"/>
            <a:chExt cx="7883467" cy="6858000"/>
          </a:xfrm>
        </p:grpSpPr>
        <p:sp>
          <p:nvSpPr>
            <p:cNvPr id="121" name="Google Shape;121;p2"/>
            <p:cNvSpPr/>
            <p:nvPr/>
          </p:nvSpPr>
          <p:spPr>
            <a:xfrm>
              <a:off x="0" y="0"/>
              <a:ext cx="7475746" cy="6858000"/>
            </a:xfrm>
            <a:custGeom>
              <a:avLst/>
              <a:gdLst/>
              <a:ahLst/>
              <a:cxnLst/>
              <a:rect l="l" t="t" r="r" b="b"/>
              <a:pathLst>
                <a:path w="7475746" h="6858000" extrusionOk="0">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Meiryo"/>
                <a:ea typeface="Meiryo"/>
                <a:cs typeface="Meiryo"/>
                <a:sym typeface="Meiryo"/>
              </a:endParaRPr>
            </a:p>
          </p:txBody>
        </p:sp>
        <p:sp>
          <p:nvSpPr>
            <p:cNvPr id="122" name="Google Shape;122;p2"/>
            <p:cNvSpPr/>
            <p:nvPr/>
          </p:nvSpPr>
          <p:spPr>
            <a:xfrm>
              <a:off x="5353744" y="0"/>
              <a:ext cx="2529723" cy="6858000"/>
            </a:xfrm>
            <a:custGeom>
              <a:avLst/>
              <a:gdLst/>
              <a:ahLst/>
              <a:cxnLst/>
              <a:rect l="l" t="t" r="r" b="b"/>
              <a:pathLst>
                <a:path w="2529723" h="6858000" extrusionOk="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sp>
          <p:nvSpPr>
            <p:cNvPr id="123" name="Google Shape;123;p2"/>
            <p:cNvSpPr/>
            <p:nvPr/>
          </p:nvSpPr>
          <p:spPr>
            <a:xfrm>
              <a:off x="5133737" y="0"/>
              <a:ext cx="2536434" cy="6858000"/>
            </a:xfrm>
            <a:custGeom>
              <a:avLst/>
              <a:gdLst/>
              <a:ahLst/>
              <a:cxnLst/>
              <a:rect l="l" t="t" r="r" b="b"/>
              <a:pathLst>
                <a:path w="2536434" h="6858000" extrusionOk="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grpSp>
      <p:pic>
        <p:nvPicPr>
          <p:cNvPr id="124" name="Google Shape;124;p2"/>
          <p:cNvPicPr preferRelativeResize="0">
            <a:picLocks noGrp="1"/>
          </p:cNvPicPr>
          <p:nvPr>
            <p:ph type="body" idx="1"/>
          </p:nvPr>
        </p:nvPicPr>
        <p:blipFill rotWithShape="1">
          <a:blip r:embed="rId3">
            <a:alphaModFix/>
          </a:blip>
          <a:srcRect/>
          <a:stretch/>
        </p:blipFill>
        <p:spPr>
          <a:xfrm>
            <a:off x="130719" y="39777"/>
            <a:ext cx="2623021" cy="697706"/>
          </a:xfrm>
          <a:prstGeom prst="rect">
            <a:avLst/>
          </a:prstGeom>
          <a:noFill/>
          <a:ln>
            <a:noFill/>
          </a:ln>
        </p:spPr>
      </p:pic>
      <p:pic>
        <p:nvPicPr>
          <p:cNvPr id="125" name="Google Shape;125;p2" descr="Immagine che contiene testo&#10;&#10;Descrizione generata automaticamente"/>
          <p:cNvPicPr preferRelativeResize="0"/>
          <p:nvPr/>
        </p:nvPicPr>
        <p:blipFill rotWithShape="1">
          <a:blip r:embed="rId4">
            <a:alphaModFix/>
          </a:blip>
          <a:srcRect/>
          <a:stretch/>
        </p:blipFill>
        <p:spPr>
          <a:xfrm>
            <a:off x="9668224" y="39777"/>
            <a:ext cx="2633627" cy="751268"/>
          </a:xfrm>
          <a:prstGeom prst="rect">
            <a:avLst/>
          </a:prstGeom>
          <a:noFill/>
          <a:ln>
            <a:noFill/>
          </a:ln>
        </p:spPr>
      </p:pic>
      <p:sp>
        <p:nvSpPr>
          <p:cNvPr id="126" name="Google Shape;126;p2"/>
          <p:cNvSpPr txBox="1"/>
          <p:nvPr/>
        </p:nvSpPr>
        <p:spPr>
          <a:xfrm>
            <a:off x="523225" y="2782500"/>
            <a:ext cx="2709600" cy="12930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600"/>
              <a:buFont typeface="Arial"/>
              <a:buNone/>
            </a:pPr>
            <a:r>
              <a:rPr lang="it-IT" sz="3600" b="1" i="0" u="none" strike="noStrike" cap="none">
                <a:solidFill>
                  <a:srgbClr val="000000"/>
                </a:solidFill>
                <a:latin typeface="Arial"/>
                <a:ea typeface="Arial"/>
                <a:cs typeface="Arial"/>
                <a:sym typeface="Arial"/>
              </a:rPr>
              <a:t>Session overview</a:t>
            </a:r>
            <a:endParaRPr sz="3600" b="1" i="0" u="none" strike="noStrike" cap="none">
              <a:solidFill>
                <a:srgbClr val="000000"/>
              </a:solidFill>
              <a:latin typeface="Arial"/>
              <a:ea typeface="Arial"/>
              <a:cs typeface="Arial"/>
              <a:sym typeface="Arial"/>
            </a:endParaRPr>
          </a:p>
        </p:txBody>
      </p:sp>
      <p:sp>
        <p:nvSpPr>
          <p:cNvPr id="127" name="Google Shape;127;p2"/>
          <p:cNvSpPr txBox="1"/>
          <p:nvPr/>
        </p:nvSpPr>
        <p:spPr>
          <a:xfrm>
            <a:off x="3905500" y="1858950"/>
            <a:ext cx="8005200" cy="2770500"/>
          </a:xfrm>
          <a:prstGeom prst="rect">
            <a:avLst/>
          </a:prstGeom>
          <a:noFill/>
          <a:ln>
            <a:noFill/>
          </a:ln>
        </p:spPr>
        <p:txBody>
          <a:bodyPr spcFirstLastPara="1" wrap="square" lIns="91425" tIns="91425" rIns="91425" bIns="91425" anchor="t" anchorCtr="0">
            <a:spAutoFit/>
          </a:bodyPr>
          <a:lstStyle/>
          <a:p>
            <a:pPr marL="457200" marR="0" lvl="0" indent="-381000" algn="l" rtl="0">
              <a:lnSpc>
                <a:spcPct val="100000"/>
              </a:lnSpc>
              <a:spcBef>
                <a:spcPts val="0"/>
              </a:spcBef>
              <a:spcAft>
                <a:spcPts val="0"/>
              </a:spcAft>
              <a:buClr>
                <a:srgbClr val="000000"/>
              </a:buClr>
              <a:buSzPts val="2400"/>
              <a:buFont typeface="Arial"/>
              <a:buAutoNum type="arabicPeriod"/>
            </a:pPr>
            <a:r>
              <a:rPr lang="it-IT" sz="2400" b="0" i="0" u="none" strike="noStrike" cap="none">
                <a:solidFill>
                  <a:srgbClr val="000000"/>
                </a:solidFill>
                <a:latin typeface="Arial"/>
                <a:ea typeface="Arial"/>
                <a:cs typeface="Arial"/>
                <a:sym typeface="Arial"/>
              </a:rPr>
              <a:t>Explain Green Business Strategy </a:t>
            </a:r>
            <a:endParaRPr sz="2400" b="0" i="0" u="none" strike="noStrike" cap="none">
              <a:solidFill>
                <a:srgbClr val="000000"/>
              </a:solidFill>
              <a:latin typeface="Arial"/>
              <a:ea typeface="Arial"/>
              <a:cs typeface="Arial"/>
              <a:sym typeface="Arial"/>
            </a:endParaRPr>
          </a:p>
          <a:p>
            <a:pPr marL="914400" marR="0" lvl="1" indent="-381000" algn="l" rtl="0">
              <a:lnSpc>
                <a:spcPct val="100000"/>
              </a:lnSpc>
              <a:spcBef>
                <a:spcPts val="0"/>
              </a:spcBef>
              <a:spcAft>
                <a:spcPts val="0"/>
              </a:spcAft>
              <a:buClr>
                <a:srgbClr val="38761D"/>
              </a:buClr>
              <a:buSzPts val="2400"/>
              <a:buFont typeface="Arial"/>
              <a:buAutoNum type="alphaLcPeriod"/>
            </a:pPr>
            <a:r>
              <a:rPr lang="it-IT" sz="2400" b="0" i="0" u="none" strike="noStrike" cap="none">
                <a:solidFill>
                  <a:srgbClr val="38761D"/>
                </a:solidFill>
                <a:latin typeface="Arial"/>
                <a:ea typeface="Arial"/>
                <a:cs typeface="Arial"/>
                <a:sym typeface="Arial"/>
              </a:rPr>
              <a:t>Sustainable development (SD)</a:t>
            </a:r>
            <a:endParaRPr sz="2400" b="0" i="0" u="none" strike="noStrike" cap="none">
              <a:solidFill>
                <a:srgbClr val="38761D"/>
              </a:solidFill>
              <a:latin typeface="Arial"/>
              <a:ea typeface="Arial"/>
              <a:cs typeface="Arial"/>
              <a:sym typeface="Arial"/>
            </a:endParaRPr>
          </a:p>
          <a:p>
            <a:pPr marL="914400" marR="0" lvl="1" indent="-381000" algn="l" rtl="0">
              <a:lnSpc>
                <a:spcPct val="100000"/>
              </a:lnSpc>
              <a:spcBef>
                <a:spcPts val="0"/>
              </a:spcBef>
              <a:spcAft>
                <a:spcPts val="0"/>
              </a:spcAft>
              <a:buClr>
                <a:srgbClr val="38761D"/>
              </a:buClr>
              <a:buSzPts val="2400"/>
              <a:buFont typeface="Arial"/>
              <a:buAutoNum type="alphaLcPeriod"/>
            </a:pPr>
            <a:r>
              <a:rPr lang="it-IT" sz="2400" b="0" i="0" u="none" strike="noStrike" cap="none">
                <a:solidFill>
                  <a:srgbClr val="38761D"/>
                </a:solidFill>
                <a:latin typeface="Arial"/>
                <a:ea typeface="Arial"/>
                <a:cs typeface="Arial"/>
                <a:sym typeface="Arial"/>
              </a:rPr>
              <a:t>Case study scenario</a:t>
            </a:r>
            <a:endParaRPr sz="2400" b="0" i="0" u="none" strike="noStrike" cap="none">
              <a:solidFill>
                <a:srgbClr val="38761D"/>
              </a:solidFill>
              <a:latin typeface="Arial"/>
              <a:ea typeface="Arial"/>
              <a:cs typeface="Arial"/>
              <a:sym typeface="Arial"/>
            </a:endParaRPr>
          </a:p>
          <a:p>
            <a:pPr marL="457200" marR="0" lvl="0" indent="-381000" algn="l" rtl="0">
              <a:lnSpc>
                <a:spcPct val="100000"/>
              </a:lnSpc>
              <a:spcBef>
                <a:spcPts val="0"/>
              </a:spcBef>
              <a:spcAft>
                <a:spcPts val="0"/>
              </a:spcAft>
              <a:buClr>
                <a:srgbClr val="000000"/>
              </a:buClr>
              <a:buSzPts val="2400"/>
              <a:buFont typeface="Arial"/>
              <a:buAutoNum type="arabicPeriod"/>
            </a:pPr>
            <a:r>
              <a:rPr lang="it-IT" sz="2400" b="0" i="0" u="none" strike="noStrike" cap="none">
                <a:solidFill>
                  <a:srgbClr val="000000"/>
                </a:solidFill>
                <a:latin typeface="Arial"/>
                <a:ea typeface="Arial"/>
                <a:cs typeface="Arial"/>
                <a:sym typeface="Arial"/>
              </a:rPr>
              <a:t>Discuss Green Opportunities &amp; Idea Generation</a:t>
            </a:r>
            <a:endParaRPr sz="2400" b="0" i="0" u="none" strike="noStrike" cap="none">
              <a:solidFill>
                <a:srgbClr val="000000"/>
              </a:solidFill>
              <a:latin typeface="Arial"/>
              <a:ea typeface="Arial"/>
              <a:cs typeface="Arial"/>
              <a:sym typeface="Arial"/>
            </a:endParaRPr>
          </a:p>
          <a:p>
            <a:pPr marL="457200" marR="0" lvl="0" indent="-381000" algn="l" rtl="0">
              <a:lnSpc>
                <a:spcPct val="100000"/>
              </a:lnSpc>
              <a:spcBef>
                <a:spcPts val="0"/>
              </a:spcBef>
              <a:spcAft>
                <a:spcPts val="0"/>
              </a:spcAft>
              <a:buClr>
                <a:srgbClr val="000000"/>
              </a:buClr>
              <a:buSzPts val="2400"/>
              <a:buFont typeface="Arial"/>
              <a:buAutoNum type="arabicPeriod"/>
            </a:pPr>
            <a:r>
              <a:rPr lang="it-IT" sz="2400" b="0" i="0" u="none" strike="noStrike" cap="none">
                <a:solidFill>
                  <a:srgbClr val="000000"/>
                </a:solidFill>
                <a:latin typeface="Arial"/>
                <a:ea typeface="Arial"/>
                <a:cs typeface="Arial"/>
                <a:sym typeface="Arial"/>
              </a:rPr>
              <a:t>Develop a Green Business Model Canvas</a:t>
            </a:r>
            <a:endParaRPr sz="2400" b="0" i="0" u="none" strike="noStrike" cap="none">
              <a:solidFill>
                <a:srgbClr val="000000"/>
              </a:solidFill>
              <a:latin typeface="Arial"/>
              <a:ea typeface="Arial"/>
              <a:cs typeface="Arial"/>
              <a:sym typeface="Arial"/>
            </a:endParaRPr>
          </a:p>
          <a:p>
            <a:pPr marL="457200" marR="0" lvl="0" indent="-381000" algn="l" rtl="0">
              <a:lnSpc>
                <a:spcPct val="100000"/>
              </a:lnSpc>
              <a:spcBef>
                <a:spcPts val="0"/>
              </a:spcBef>
              <a:spcAft>
                <a:spcPts val="0"/>
              </a:spcAft>
              <a:buClr>
                <a:srgbClr val="000000"/>
              </a:buClr>
              <a:buSzPts val="2400"/>
              <a:buFont typeface="Arial"/>
              <a:buAutoNum type="arabicPeriod"/>
            </a:pPr>
            <a:r>
              <a:rPr lang="it-IT" sz="2400" b="0" i="0" u="none" strike="noStrike" cap="none">
                <a:solidFill>
                  <a:srgbClr val="000000"/>
                </a:solidFill>
                <a:latin typeface="Arial"/>
                <a:ea typeface="Arial"/>
                <a:cs typeface="Arial"/>
                <a:sym typeface="Arial"/>
              </a:rPr>
              <a:t>Explore Green Entrepreneurial Mindset</a:t>
            </a:r>
            <a:endParaRPr sz="2400" b="0" i="0" u="none" strike="noStrike" cap="none">
              <a:solidFill>
                <a:srgbClr val="000000"/>
              </a:solidFill>
              <a:latin typeface="Arial"/>
              <a:ea typeface="Arial"/>
              <a:cs typeface="Arial"/>
              <a:sym typeface="Arial"/>
            </a:endParaRPr>
          </a:p>
          <a:p>
            <a:pPr marL="457200" marR="0" lvl="0" indent="-381000" algn="l" rtl="0">
              <a:lnSpc>
                <a:spcPct val="100000"/>
              </a:lnSpc>
              <a:spcBef>
                <a:spcPts val="0"/>
              </a:spcBef>
              <a:spcAft>
                <a:spcPts val="0"/>
              </a:spcAft>
              <a:buClr>
                <a:srgbClr val="000000"/>
              </a:buClr>
              <a:buSzPts val="2400"/>
              <a:buFont typeface="Arial"/>
              <a:buAutoNum type="arabicPeriod"/>
            </a:pPr>
            <a:r>
              <a:rPr lang="it-IT" sz="2400" b="0" i="0" u="none" strike="noStrike" cap="none">
                <a:solidFill>
                  <a:srgbClr val="000000"/>
                </a:solidFill>
                <a:latin typeface="Arial"/>
                <a:ea typeface="Arial"/>
                <a:cs typeface="Arial"/>
                <a:sym typeface="Arial"/>
              </a:rPr>
              <a:t>Final activity to sum up the sessions</a:t>
            </a:r>
            <a:endParaRPr sz="2400" b="0" i="0" u="none" strike="noStrike" cap="none">
              <a:solidFill>
                <a:srgbClr val="00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gede8293a16_0_5"/>
          <p:cNvSpPr/>
          <p:nvPr/>
        </p:nvSpPr>
        <p:spPr>
          <a:xfrm>
            <a:off x="153" y="0"/>
            <a:ext cx="12191700" cy="6858000"/>
          </a:xfrm>
          <a:prstGeom prst="rect">
            <a:avLst/>
          </a:prstGeom>
          <a:solidFill>
            <a:srgbClr val="E4EEEE"/>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grpSp>
        <p:nvGrpSpPr>
          <p:cNvPr id="133" name="Google Shape;133;gede8293a16_0_5"/>
          <p:cNvGrpSpPr/>
          <p:nvPr/>
        </p:nvGrpSpPr>
        <p:grpSpPr>
          <a:xfrm flipH="1">
            <a:off x="4308383" y="-76362"/>
            <a:ext cx="7883467" cy="6858000"/>
            <a:chOff x="0" y="0"/>
            <a:chExt cx="7883467" cy="6858000"/>
          </a:xfrm>
        </p:grpSpPr>
        <p:sp>
          <p:nvSpPr>
            <p:cNvPr id="134" name="Google Shape;134;gede8293a16_0_5"/>
            <p:cNvSpPr/>
            <p:nvPr/>
          </p:nvSpPr>
          <p:spPr>
            <a:xfrm>
              <a:off x="0" y="0"/>
              <a:ext cx="7475746" cy="6858000"/>
            </a:xfrm>
            <a:custGeom>
              <a:avLst/>
              <a:gdLst/>
              <a:ahLst/>
              <a:cxnLst/>
              <a:rect l="l" t="t" r="r" b="b"/>
              <a:pathLst>
                <a:path w="7475746" h="6858000" extrusionOk="0">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Meiryo"/>
                <a:ea typeface="Meiryo"/>
                <a:cs typeface="Meiryo"/>
                <a:sym typeface="Meiryo"/>
              </a:endParaRPr>
            </a:p>
          </p:txBody>
        </p:sp>
        <p:sp>
          <p:nvSpPr>
            <p:cNvPr id="135" name="Google Shape;135;gede8293a16_0_5"/>
            <p:cNvSpPr/>
            <p:nvPr/>
          </p:nvSpPr>
          <p:spPr>
            <a:xfrm>
              <a:off x="5353744" y="0"/>
              <a:ext cx="2529723" cy="6858000"/>
            </a:xfrm>
            <a:custGeom>
              <a:avLst/>
              <a:gdLst/>
              <a:ahLst/>
              <a:cxnLst/>
              <a:rect l="l" t="t" r="r" b="b"/>
              <a:pathLst>
                <a:path w="2529723" h="6858000" extrusionOk="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sp>
          <p:nvSpPr>
            <p:cNvPr id="136" name="Google Shape;136;gede8293a16_0_5"/>
            <p:cNvSpPr/>
            <p:nvPr/>
          </p:nvSpPr>
          <p:spPr>
            <a:xfrm>
              <a:off x="5133737" y="0"/>
              <a:ext cx="2536434" cy="6858000"/>
            </a:xfrm>
            <a:custGeom>
              <a:avLst/>
              <a:gdLst/>
              <a:ahLst/>
              <a:cxnLst/>
              <a:rect l="l" t="t" r="r" b="b"/>
              <a:pathLst>
                <a:path w="2536434" h="6858000" extrusionOk="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grpSp>
      <p:pic>
        <p:nvPicPr>
          <p:cNvPr id="137" name="Google Shape;137;gede8293a16_0_5"/>
          <p:cNvPicPr preferRelativeResize="0">
            <a:picLocks noGrp="1"/>
          </p:cNvPicPr>
          <p:nvPr>
            <p:ph type="body" idx="1"/>
          </p:nvPr>
        </p:nvPicPr>
        <p:blipFill rotWithShape="1">
          <a:blip r:embed="rId3">
            <a:alphaModFix/>
          </a:blip>
          <a:srcRect/>
          <a:stretch/>
        </p:blipFill>
        <p:spPr>
          <a:xfrm>
            <a:off x="130719" y="39777"/>
            <a:ext cx="2622900" cy="697800"/>
          </a:xfrm>
          <a:prstGeom prst="rect">
            <a:avLst/>
          </a:prstGeom>
          <a:noFill/>
          <a:ln>
            <a:noFill/>
          </a:ln>
        </p:spPr>
      </p:pic>
      <p:pic>
        <p:nvPicPr>
          <p:cNvPr id="138" name="Google Shape;138;gede8293a16_0_5" descr="Immagine che contiene testo&#10;&#10;Descrizione generata automaticamente"/>
          <p:cNvPicPr preferRelativeResize="0"/>
          <p:nvPr/>
        </p:nvPicPr>
        <p:blipFill rotWithShape="1">
          <a:blip r:embed="rId4">
            <a:alphaModFix/>
          </a:blip>
          <a:srcRect/>
          <a:stretch/>
        </p:blipFill>
        <p:spPr>
          <a:xfrm>
            <a:off x="9668224" y="39777"/>
            <a:ext cx="2633625" cy="751267"/>
          </a:xfrm>
          <a:prstGeom prst="rect">
            <a:avLst/>
          </a:prstGeom>
          <a:noFill/>
          <a:ln>
            <a:noFill/>
          </a:ln>
        </p:spPr>
      </p:pic>
      <p:sp>
        <p:nvSpPr>
          <p:cNvPr id="139" name="Google Shape;139;gede8293a16_0_5"/>
          <p:cNvSpPr txBox="1"/>
          <p:nvPr/>
        </p:nvSpPr>
        <p:spPr>
          <a:xfrm>
            <a:off x="523225" y="2706300"/>
            <a:ext cx="2709600" cy="12930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600"/>
              <a:buFont typeface="Arial"/>
              <a:buNone/>
            </a:pPr>
            <a:r>
              <a:rPr lang="it-IT" sz="3600" b="1" i="0" u="none" strike="noStrike" cap="none">
                <a:solidFill>
                  <a:srgbClr val="000000"/>
                </a:solidFill>
                <a:latin typeface="Arial"/>
                <a:ea typeface="Arial"/>
                <a:cs typeface="Arial"/>
                <a:sym typeface="Arial"/>
              </a:rPr>
              <a:t>Green business strategy</a:t>
            </a:r>
            <a:endParaRPr sz="3600" b="1" i="0" u="none" strike="noStrike" cap="none">
              <a:solidFill>
                <a:srgbClr val="000000"/>
              </a:solidFill>
              <a:latin typeface="Arial"/>
              <a:ea typeface="Arial"/>
              <a:cs typeface="Arial"/>
              <a:sym typeface="Arial"/>
            </a:endParaRPr>
          </a:p>
        </p:txBody>
      </p:sp>
      <p:sp>
        <p:nvSpPr>
          <p:cNvPr id="140" name="Google Shape;140;gede8293a16_0_5"/>
          <p:cNvSpPr txBox="1"/>
          <p:nvPr/>
        </p:nvSpPr>
        <p:spPr>
          <a:xfrm>
            <a:off x="3491350" y="1498650"/>
            <a:ext cx="8439600" cy="4754700"/>
          </a:xfrm>
          <a:prstGeom prst="rect">
            <a:avLst/>
          </a:prstGeom>
          <a:noFill/>
          <a:ln>
            <a:noFill/>
          </a:ln>
        </p:spPr>
        <p:txBody>
          <a:bodyPr spcFirstLastPara="1" wrap="square" lIns="91425" tIns="91425" rIns="91425" bIns="91425" anchor="t" anchorCtr="0">
            <a:spAutoFit/>
          </a:bodyPr>
          <a:lstStyle/>
          <a:p>
            <a:pPr marL="0" marR="0" lvl="0" indent="0" algn="l" rtl="0">
              <a:lnSpc>
                <a:spcPct val="115000"/>
              </a:lnSpc>
              <a:spcBef>
                <a:spcPts val="0"/>
              </a:spcBef>
              <a:spcAft>
                <a:spcPts val="0"/>
              </a:spcAft>
              <a:buClr>
                <a:srgbClr val="000000"/>
              </a:buClr>
              <a:buSzPts val="2200"/>
              <a:buFont typeface="Arial"/>
              <a:buNone/>
            </a:pPr>
            <a:r>
              <a:rPr lang="it-IT" sz="2200" b="0" i="1" u="none" strike="noStrike" cap="none">
                <a:solidFill>
                  <a:srgbClr val="000000"/>
                </a:solidFill>
                <a:latin typeface="Arial"/>
                <a:ea typeface="Arial"/>
                <a:cs typeface="Arial"/>
                <a:sym typeface="Arial"/>
              </a:rPr>
              <a:t>“Green business strategy refers to the </a:t>
            </a:r>
            <a:r>
              <a:rPr lang="it-IT" sz="2200" b="1" i="1" u="none" strike="noStrike" cap="none">
                <a:solidFill>
                  <a:srgbClr val="000000"/>
                </a:solidFill>
                <a:latin typeface="Arial"/>
                <a:ea typeface="Arial"/>
                <a:cs typeface="Arial"/>
                <a:sym typeface="Arial"/>
              </a:rPr>
              <a:t>tendency </a:t>
            </a:r>
            <a:r>
              <a:rPr lang="it-IT" sz="2200" b="0" i="1" u="none" strike="noStrike" cap="none">
                <a:solidFill>
                  <a:srgbClr val="000000"/>
                </a:solidFill>
                <a:latin typeface="Arial"/>
                <a:ea typeface="Arial"/>
                <a:cs typeface="Arial"/>
                <a:sym typeface="Arial"/>
              </a:rPr>
              <a:t>to </a:t>
            </a:r>
            <a:r>
              <a:rPr lang="it-IT" sz="2200" b="1" i="1" u="none" strike="noStrike" cap="none">
                <a:solidFill>
                  <a:srgbClr val="000000"/>
                </a:solidFill>
                <a:latin typeface="Arial"/>
                <a:ea typeface="Arial"/>
                <a:cs typeface="Arial"/>
                <a:sym typeface="Arial"/>
              </a:rPr>
              <a:t>integrate environmental issues in business strategy</a:t>
            </a:r>
            <a:r>
              <a:rPr lang="it-IT" sz="2200" b="0" i="1" u="none" strike="noStrike" cap="none">
                <a:solidFill>
                  <a:srgbClr val="000000"/>
                </a:solidFill>
                <a:latin typeface="Arial"/>
                <a:ea typeface="Arial"/>
                <a:cs typeface="Arial"/>
                <a:sym typeface="Arial"/>
              </a:rPr>
              <a:t>, across sub-business functions such as manufacturing, supply chain, finance, human resources and marketing in international markets”.</a:t>
            </a:r>
            <a:endParaRPr sz="2200" b="0" i="1" u="none" strike="noStrike" cap="none">
              <a:solidFill>
                <a:srgbClr val="000000"/>
              </a:solidFill>
              <a:latin typeface="Arial"/>
              <a:ea typeface="Arial"/>
              <a:cs typeface="Arial"/>
              <a:sym typeface="Arial"/>
            </a:endParaRPr>
          </a:p>
          <a:p>
            <a:pPr marL="0" marR="0" lvl="0" indent="0" algn="l" rtl="0">
              <a:lnSpc>
                <a:spcPct val="115000"/>
              </a:lnSpc>
              <a:spcBef>
                <a:spcPts val="0"/>
              </a:spcBef>
              <a:spcAft>
                <a:spcPts val="0"/>
              </a:spcAft>
              <a:buClr>
                <a:srgbClr val="000000"/>
              </a:buClr>
              <a:buSzPts val="1400"/>
              <a:buFont typeface="Arial"/>
              <a:buNone/>
            </a:pPr>
            <a:endParaRPr sz="1400" b="0" i="1" u="none" strike="noStrike" cap="none">
              <a:solidFill>
                <a:srgbClr val="666666"/>
              </a:solidFill>
              <a:latin typeface="Arial"/>
              <a:ea typeface="Arial"/>
              <a:cs typeface="Arial"/>
              <a:sym typeface="Arial"/>
            </a:endParaRPr>
          </a:p>
          <a:p>
            <a:pPr marL="0" marR="0" lvl="0" indent="0" algn="r" rtl="0">
              <a:lnSpc>
                <a:spcPct val="115000"/>
              </a:lnSpc>
              <a:spcBef>
                <a:spcPts val="0"/>
              </a:spcBef>
              <a:spcAft>
                <a:spcPts val="0"/>
              </a:spcAft>
              <a:buClr>
                <a:srgbClr val="000000"/>
              </a:buClr>
              <a:buSzPts val="1400"/>
              <a:buFont typeface="Arial"/>
              <a:buNone/>
            </a:pPr>
            <a:r>
              <a:rPr lang="it-IT" sz="1400" b="0" i="1" u="none" strike="noStrike" cap="none">
                <a:solidFill>
                  <a:srgbClr val="666666"/>
                </a:solidFill>
                <a:latin typeface="Arial"/>
                <a:ea typeface="Arial"/>
                <a:cs typeface="Arial"/>
                <a:sym typeface="Arial"/>
              </a:rPr>
              <a:t>Banerjee, S.B. (2002), “Corporate environmentalism: the construct and its measurement”, Journal of Business Research, Vol. 55 No. 3, pp. 177-191. Emerald Group Publishing Limited.</a:t>
            </a:r>
            <a:endParaRPr sz="1400" b="0" i="1" u="none" strike="noStrike" cap="none">
              <a:solidFill>
                <a:srgbClr val="666666"/>
              </a:solidFill>
              <a:latin typeface="Arial"/>
              <a:ea typeface="Arial"/>
              <a:cs typeface="Arial"/>
              <a:sym typeface="Arial"/>
            </a:endParaRPr>
          </a:p>
          <a:p>
            <a:pPr marL="0" marR="0" lvl="0" indent="0" algn="r" rtl="0">
              <a:lnSpc>
                <a:spcPct val="115000"/>
              </a:lnSpc>
              <a:spcBef>
                <a:spcPts val="0"/>
              </a:spcBef>
              <a:spcAft>
                <a:spcPts val="0"/>
              </a:spcAft>
              <a:buClr>
                <a:srgbClr val="000000"/>
              </a:buClr>
              <a:buSzPts val="1400"/>
              <a:buFont typeface="Arial"/>
              <a:buNone/>
            </a:pPr>
            <a:endParaRPr sz="1400" b="0" i="1" u="none" strike="noStrike" cap="none">
              <a:solidFill>
                <a:srgbClr val="666666"/>
              </a:solidFill>
              <a:latin typeface="Arial"/>
              <a:ea typeface="Arial"/>
              <a:cs typeface="Arial"/>
              <a:sym typeface="Arial"/>
            </a:endParaRPr>
          </a:p>
          <a:p>
            <a:pPr marL="0" marR="0" lvl="0" indent="0" algn="l" rtl="0">
              <a:lnSpc>
                <a:spcPct val="115000"/>
              </a:lnSpc>
              <a:spcBef>
                <a:spcPts val="0"/>
              </a:spcBef>
              <a:spcAft>
                <a:spcPts val="0"/>
              </a:spcAft>
              <a:buClr>
                <a:srgbClr val="000000"/>
              </a:buClr>
              <a:buSzPts val="2200"/>
              <a:buFont typeface="Arial"/>
              <a:buNone/>
            </a:pPr>
            <a:r>
              <a:rPr lang="it-IT" sz="2200" b="1" i="1" u="none" strike="noStrike" cap="none">
                <a:solidFill>
                  <a:schemeClr val="dk1"/>
                </a:solidFill>
                <a:latin typeface="Arial"/>
                <a:ea typeface="Arial"/>
                <a:cs typeface="Arial"/>
                <a:sym typeface="Arial"/>
              </a:rPr>
              <a:t>“green entrepreneurship”</a:t>
            </a:r>
            <a:r>
              <a:rPr lang="it-IT" sz="2200" b="0" i="0" u="none" strike="noStrike" cap="none">
                <a:solidFill>
                  <a:schemeClr val="dk1"/>
                </a:solidFill>
                <a:latin typeface="Arial"/>
                <a:ea typeface="Arial"/>
                <a:cs typeface="Arial"/>
                <a:sym typeface="Arial"/>
              </a:rPr>
              <a:t> refers to the exploration of environmental challenges in a way that leverages positive outcomes on the natural environment using sustainable processes.</a:t>
            </a:r>
            <a:endParaRPr sz="1400" b="0" i="1" u="none" strike="noStrike" cap="none">
              <a:solidFill>
                <a:srgbClr val="666666"/>
              </a:solidFill>
              <a:latin typeface="Arial"/>
              <a:ea typeface="Arial"/>
              <a:cs typeface="Arial"/>
              <a:sym typeface="Arial"/>
            </a:endParaRPr>
          </a:p>
          <a:p>
            <a:pPr marL="0" marR="0" lvl="0" indent="0" algn="l" rtl="0">
              <a:lnSpc>
                <a:spcPct val="115000"/>
              </a:lnSpc>
              <a:spcBef>
                <a:spcPts val="0"/>
              </a:spcBef>
              <a:spcAft>
                <a:spcPts val="0"/>
              </a:spcAft>
              <a:buClr>
                <a:srgbClr val="000000"/>
              </a:buClr>
              <a:buSzPts val="1400"/>
              <a:buFont typeface="Arial"/>
              <a:buNone/>
            </a:pPr>
            <a:endParaRPr sz="1400" b="0" i="1" u="none" strike="noStrike" cap="none">
              <a:solidFill>
                <a:srgbClr val="666666"/>
              </a:solidFill>
              <a:latin typeface="Arial"/>
              <a:ea typeface="Arial"/>
              <a:cs typeface="Arial"/>
              <a:sym typeface="Arial"/>
            </a:endParaRPr>
          </a:p>
          <a:p>
            <a:pPr marL="0" marR="0" lvl="0" indent="0" algn="r" rtl="0">
              <a:lnSpc>
                <a:spcPct val="115000"/>
              </a:lnSpc>
              <a:spcBef>
                <a:spcPts val="0"/>
              </a:spcBef>
              <a:spcAft>
                <a:spcPts val="0"/>
              </a:spcAft>
              <a:buClr>
                <a:srgbClr val="000000"/>
              </a:buClr>
              <a:buSzPts val="1400"/>
              <a:buFont typeface="Arial"/>
              <a:buNone/>
            </a:pPr>
            <a:r>
              <a:rPr lang="it-IT" sz="1400" b="0" i="1" u="none" strike="noStrike" cap="none">
                <a:solidFill>
                  <a:srgbClr val="666666"/>
                </a:solidFill>
                <a:latin typeface="Arial"/>
                <a:ea typeface="Arial"/>
                <a:cs typeface="Arial"/>
                <a:sym typeface="Arial"/>
              </a:rPr>
              <a:t>QAA Guidance for Enterprise and Entrepreneurship Education In Higher Education (2018)</a:t>
            </a:r>
            <a:endParaRPr sz="1400" b="0" i="1" u="none" strike="noStrike" cap="none">
              <a:solidFill>
                <a:srgbClr val="666666"/>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gedf41e95fa_0_0"/>
          <p:cNvSpPr/>
          <p:nvPr/>
        </p:nvSpPr>
        <p:spPr>
          <a:xfrm>
            <a:off x="153" y="0"/>
            <a:ext cx="12191700" cy="6858000"/>
          </a:xfrm>
          <a:prstGeom prst="rect">
            <a:avLst/>
          </a:prstGeom>
          <a:solidFill>
            <a:srgbClr val="E4EEEE"/>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grpSp>
        <p:nvGrpSpPr>
          <p:cNvPr id="146" name="Google Shape;146;gedf41e95fa_0_0"/>
          <p:cNvGrpSpPr/>
          <p:nvPr/>
        </p:nvGrpSpPr>
        <p:grpSpPr>
          <a:xfrm flipH="1">
            <a:off x="4308383" y="-76362"/>
            <a:ext cx="7883467" cy="6858000"/>
            <a:chOff x="0" y="0"/>
            <a:chExt cx="7883467" cy="6858000"/>
          </a:xfrm>
        </p:grpSpPr>
        <p:sp>
          <p:nvSpPr>
            <p:cNvPr id="147" name="Google Shape;147;gedf41e95fa_0_0"/>
            <p:cNvSpPr/>
            <p:nvPr/>
          </p:nvSpPr>
          <p:spPr>
            <a:xfrm>
              <a:off x="0" y="0"/>
              <a:ext cx="7475746" cy="6858000"/>
            </a:xfrm>
            <a:custGeom>
              <a:avLst/>
              <a:gdLst/>
              <a:ahLst/>
              <a:cxnLst/>
              <a:rect l="l" t="t" r="r" b="b"/>
              <a:pathLst>
                <a:path w="7475746" h="6858000" extrusionOk="0">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Meiryo"/>
                <a:ea typeface="Meiryo"/>
                <a:cs typeface="Meiryo"/>
                <a:sym typeface="Meiryo"/>
              </a:endParaRPr>
            </a:p>
          </p:txBody>
        </p:sp>
        <p:sp>
          <p:nvSpPr>
            <p:cNvPr id="148" name="Google Shape;148;gedf41e95fa_0_0"/>
            <p:cNvSpPr/>
            <p:nvPr/>
          </p:nvSpPr>
          <p:spPr>
            <a:xfrm>
              <a:off x="5353744" y="0"/>
              <a:ext cx="2529723" cy="6858000"/>
            </a:xfrm>
            <a:custGeom>
              <a:avLst/>
              <a:gdLst/>
              <a:ahLst/>
              <a:cxnLst/>
              <a:rect l="l" t="t" r="r" b="b"/>
              <a:pathLst>
                <a:path w="2529723" h="6858000" extrusionOk="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sp>
          <p:nvSpPr>
            <p:cNvPr id="149" name="Google Shape;149;gedf41e95fa_0_0"/>
            <p:cNvSpPr/>
            <p:nvPr/>
          </p:nvSpPr>
          <p:spPr>
            <a:xfrm>
              <a:off x="5133737" y="0"/>
              <a:ext cx="2536434" cy="6858000"/>
            </a:xfrm>
            <a:custGeom>
              <a:avLst/>
              <a:gdLst/>
              <a:ahLst/>
              <a:cxnLst/>
              <a:rect l="l" t="t" r="r" b="b"/>
              <a:pathLst>
                <a:path w="2536434" h="6858000" extrusionOk="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grpSp>
      <p:pic>
        <p:nvPicPr>
          <p:cNvPr id="150" name="Google Shape;150;gedf41e95fa_0_0"/>
          <p:cNvPicPr preferRelativeResize="0">
            <a:picLocks noGrp="1"/>
          </p:cNvPicPr>
          <p:nvPr>
            <p:ph type="body" idx="1"/>
          </p:nvPr>
        </p:nvPicPr>
        <p:blipFill rotWithShape="1">
          <a:blip r:embed="rId3">
            <a:alphaModFix/>
          </a:blip>
          <a:srcRect/>
          <a:stretch/>
        </p:blipFill>
        <p:spPr>
          <a:xfrm>
            <a:off x="130719" y="39777"/>
            <a:ext cx="2622900" cy="697800"/>
          </a:xfrm>
          <a:prstGeom prst="rect">
            <a:avLst/>
          </a:prstGeom>
          <a:noFill/>
          <a:ln>
            <a:noFill/>
          </a:ln>
        </p:spPr>
      </p:pic>
      <p:pic>
        <p:nvPicPr>
          <p:cNvPr id="151" name="Google Shape;151;gedf41e95fa_0_0" descr="Immagine che contiene testo&#10;&#10;Descrizione generata automaticamente"/>
          <p:cNvPicPr preferRelativeResize="0"/>
          <p:nvPr/>
        </p:nvPicPr>
        <p:blipFill rotWithShape="1">
          <a:blip r:embed="rId4">
            <a:alphaModFix/>
          </a:blip>
          <a:srcRect/>
          <a:stretch/>
        </p:blipFill>
        <p:spPr>
          <a:xfrm>
            <a:off x="9668224" y="39777"/>
            <a:ext cx="2633625" cy="751267"/>
          </a:xfrm>
          <a:prstGeom prst="rect">
            <a:avLst/>
          </a:prstGeom>
          <a:noFill/>
          <a:ln>
            <a:noFill/>
          </a:ln>
        </p:spPr>
      </p:pic>
      <p:sp>
        <p:nvSpPr>
          <p:cNvPr id="152" name="Google Shape;152;gedf41e95fa_0_0"/>
          <p:cNvSpPr txBox="1"/>
          <p:nvPr/>
        </p:nvSpPr>
        <p:spPr>
          <a:xfrm>
            <a:off x="379700" y="1601425"/>
            <a:ext cx="4546200" cy="12930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600"/>
              <a:buFont typeface="Arial"/>
              <a:buNone/>
            </a:pPr>
            <a:r>
              <a:rPr lang="it-IT" sz="3600" b="1" i="0" u="none" strike="noStrike" cap="none">
                <a:solidFill>
                  <a:srgbClr val="000000"/>
                </a:solidFill>
                <a:latin typeface="Arial"/>
                <a:ea typeface="Arial"/>
                <a:cs typeface="Arial"/>
                <a:sym typeface="Arial"/>
              </a:rPr>
              <a:t>Open discussion</a:t>
            </a:r>
            <a:endParaRPr sz="3600" b="1" i="0" u="none" strike="noStrike" cap="none">
              <a:solidFill>
                <a:srgbClr val="000000"/>
              </a:solidFill>
              <a:latin typeface="Arial"/>
              <a:ea typeface="Arial"/>
              <a:cs typeface="Arial"/>
              <a:sym typeface="Arial"/>
            </a:endParaRPr>
          </a:p>
        </p:txBody>
      </p:sp>
      <p:sp>
        <p:nvSpPr>
          <p:cNvPr id="153" name="Google Shape;153;gedf41e95fa_0_0"/>
          <p:cNvSpPr txBox="1"/>
          <p:nvPr/>
        </p:nvSpPr>
        <p:spPr>
          <a:xfrm>
            <a:off x="5518950" y="6137025"/>
            <a:ext cx="6004800" cy="357000"/>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it-IT" sz="1000" b="0" i="0" u="none" strike="noStrike" cap="none">
                <a:solidFill>
                  <a:srgbClr val="000000"/>
                </a:solidFill>
                <a:latin typeface="Arial"/>
                <a:ea typeface="Arial"/>
                <a:cs typeface="Arial"/>
                <a:sym typeface="Arial"/>
              </a:rPr>
              <a:t>The Chair Backed Turtle, Teignmouth Seafront - https://www.geograph.org.uk/photo/5857205</a:t>
            </a:r>
            <a:endParaRPr sz="1000" b="0" i="0" u="none" strike="noStrike" cap="none">
              <a:solidFill>
                <a:srgbClr val="000000"/>
              </a:solidFill>
              <a:latin typeface="Arial"/>
              <a:ea typeface="Arial"/>
              <a:cs typeface="Arial"/>
              <a:sym typeface="Arial"/>
            </a:endParaRPr>
          </a:p>
        </p:txBody>
      </p:sp>
      <p:pic>
        <p:nvPicPr>
          <p:cNvPr id="154" name="Google Shape;154;gedf41e95fa_0_0"/>
          <p:cNvPicPr preferRelativeResize="0"/>
          <p:nvPr/>
        </p:nvPicPr>
        <p:blipFill rotWithShape="1">
          <a:blip r:embed="rId5">
            <a:alphaModFix/>
          </a:blip>
          <a:srcRect/>
          <a:stretch/>
        </p:blipFill>
        <p:spPr>
          <a:xfrm>
            <a:off x="5050650" y="984225"/>
            <a:ext cx="6913877" cy="5080062"/>
          </a:xfrm>
          <a:prstGeom prst="rect">
            <a:avLst/>
          </a:prstGeom>
          <a:noFill/>
          <a:ln>
            <a:noFill/>
          </a:ln>
        </p:spPr>
      </p:pic>
      <p:sp>
        <p:nvSpPr>
          <p:cNvPr id="155" name="Google Shape;155;gedf41e95fa_0_0"/>
          <p:cNvSpPr txBox="1"/>
          <p:nvPr/>
        </p:nvSpPr>
        <p:spPr>
          <a:xfrm>
            <a:off x="355700" y="2894425"/>
            <a:ext cx="4594200" cy="2678100"/>
          </a:xfrm>
          <a:prstGeom prst="rect">
            <a:avLst/>
          </a:prstGeom>
          <a:noFill/>
          <a:ln>
            <a:noFill/>
          </a:ln>
        </p:spPr>
        <p:txBody>
          <a:bodyPr spcFirstLastPara="1" wrap="square" lIns="91425" tIns="91425" rIns="91425" bIns="91425" anchor="ctr" anchorCtr="0">
            <a:noAutofit/>
          </a:bodyPr>
          <a:lstStyle/>
          <a:p>
            <a:pPr marL="457200" marR="0" lvl="0" indent="-355600" algn="l" rtl="0">
              <a:lnSpc>
                <a:spcPct val="100000"/>
              </a:lnSpc>
              <a:spcBef>
                <a:spcPts val="0"/>
              </a:spcBef>
              <a:spcAft>
                <a:spcPts val="0"/>
              </a:spcAft>
              <a:buClr>
                <a:schemeClr val="dk1"/>
              </a:buClr>
              <a:buSzPts val="2000"/>
              <a:buFont typeface="Arial"/>
              <a:buAutoNum type="arabicPeriod"/>
            </a:pPr>
            <a:r>
              <a:rPr lang="it-IT" sz="2000" b="0" i="0" u="none" strike="noStrike" cap="none">
                <a:solidFill>
                  <a:schemeClr val="dk1"/>
                </a:solidFill>
                <a:latin typeface="Arial"/>
                <a:ea typeface="Arial"/>
                <a:cs typeface="Arial"/>
                <a:sym typeface="Arial"/>
              </a:rPr>
              <a:t>What </a:t>
            </a:r>
            <a:r>
              <a:rPr lang="it-IT" sz="2000" b="1" i="0" u="none" strike="noStrike" cap="none">
                <a:solidFill>
                  <a:schemeClr val="dk1"/>
                </a:solidFill>
                <a:latin typeface="Arial"/>
                <a:ea typeface="Arial"/>
                <a:cs typeface="Arial"/>
                <a:sym typeface="Arial"/>
              </a:rPr>
              <a:t>environmental issues</a:t>
            </a:r>
            <a:r>
              <a:rPr lang="it-IT" sz="2000" b="0" i="0" u="none" strike="noStrike" cap="none">
                <a:solidFill>
                  <a:schemeClr val="dk1"/>
                </a:solidFill>
                <a:latin typeface="Arial"/>
                <a:ea typeface="Arial"/>
                <a:cs typeface="Arial"/>
                <a:sym typeface="Arial"/>
              </a:rPr>
              <a:t> do you think the sculpture in this image highlights?</a:t>
            </a:r>
            <a:endParaRPr sz="2000" b="0" i="0" u="none" strike="noStrike" cap="none">
              <a:solidFill>
                <a:schemeClr val="dk1"/>
              </a:solidFill>
              <a:latin typeface="Arial"/>
              <a:ea typeface="Arial"/>
              <a:cs typeface="Arial"/>
              <a:sym typeface="Arial"/>
            </a:endParaRPr>
          </a:p>
          <a:p>
            <a:pPr marL="457200" marR="0" lvl="0" indent="0" algn="l" rtl="0">
              <a:lnSpc>
                <a:spcPct val="100000"/>
              </a:lnSpc>
              <a:spcBef>
                <a:spcPts val="0"/>
              </a:spcBef>
              <a:spcAft>
                <a:spcPts val="0"/>
              </a:spcAft>
              <a:buClr>
                <a:srgbClr val="000000"/>
              </a:buClr>
              <a:buSzPts val="2000"/>
              <a:buFont typeface="Arial"/>
              <a:buNone/>
            </a:pPr>
            <a:endParaRPr sz="2000" b="0" i="0" u="none" strike="noStrike" cap="none">
              <a:solidFill>
                <a:schemeClr val="dk1"/>
              </a:solidFill>
              <a:latin typeface="Arial"/>
              <a:ea typeface="Arial"/>
              <a:cs typeface="Arial"/>
              <a:sym typeface="Arial"/>
            </a:endParaRPr>
          </a:p>
          <a:p>
            <a:pPr marL="457200" marR="0" lvl="0" indent="-355600" algn="l" rtl="0">
              <a:lnSpc>
                <a:spcPct val="100000"/>
              </a:lnSpc>
              <a:spcBef>
                <a:spcPts val="0"/>
              </a:spcBef>
              <a:spcAft>
                <a:spcPts val="0"/>
              </a:spcAft>
              <a:buClr>
                <a:schemeClr val="dk1"/>
              </a:buClr>
              <a:buSzPts val="2000"/>
              <a:buFont typeface="Arial"/>
              <a:buAutoNum type="arabicPeriod"/>
            </a:pPr>
            <a:r>
              <a:rPr lang="it-IT" sz="2000" b="0" i="0" u="none" strike="noStrike" cap="none">
                <a:solidFill>
                  <a:schemeClr val="dk1"/>
                </a:solidFill>
                <a:latin typeface="Arial"/>
                <a:ea typeface="Arial"/>
                <a:cs typeface="Arial"/>
                <a:sym typeface="Arial"/>
              </a:rPr>
              <a:t>What </a:t>
            </a:r>
            <a:r>
              <a:rPr lang="it-IT" sz="2000" b="1" i="0" u="none" strike="noStrike" cap="none">
                <a:solidFill>
                  <a:schemeClr val="dk1"/>
                </a:solidFill>
                <a:latin typeface="Arial"/>
                <a:ea typeface="Arial"/>
                <a:cs typeface="Arial"/>
                <a:sym typeface="Arial"/>
              </a:rPr>
              <a:t>message</a:t>
            </a:r>
            <a:r>
              <a:rPr lang="it-IT" sz="2000" b="0" i="0" u="none" strike="noStrike" cap="none">
                <a:solidFill>
                  <a:schemeClr val="dk1"/>
                </a:solidFill>
                <a:latin typeface="Arial"/>
                <a:ea typeface="Arial"/>
                <a:cs typeface="Arial"/>
                <a:sym typeface="Arial"/>
              </a:rPr>
              <a:t> do you think this  sculpture carries?</a:t>
            </a:r>
            <a:endParaRPr sz="2000" b="0" i="0" u="none" strike="noStrike" cap="none">
              <a:solidFill>
                <a:schemeClr val="dk1"/>
              </a:solidFill>
              <a:latin typeface="Arial"/>
              <a:ea typeface="Arial"/>
              <a:cs typeface="Arial"/>
              <a:sym typeface="Arial"/>
            </a:endParaRPr>
          </a:p>
          <a:p>
            <a:pPr marL="457200" marR="0" lvl="0" indent="0" algn="l" rtl="0">
              <a:lnSpc>
                <a:spcPct val="100000"/>
              </a:lnSpc>
              <a:spcBef>
                <a:spcPts val="0"/>
              </a:spcBef>
              <a:spcAft>
                <a:spcPts val="0"/>
              </a:spcAft>
              <a:buClr>
                <a:srgbClr val="000000"/>
              </a:buClr>
              <a:buSzPts val="2000"/>
              <a:buFont typeface="Arial"/>
              <a:buNone/>
            </a:pPr>
            <a:endParaRPr sz="2000" b="0" i="0" u="none" strike="noStrike" cap="none">
              <a:solidFill>
                <a:schemeClr val="dk1"/>
              </a:solidFill>
              <a:latin typeface="Arial"/>
              <a:ea typeface="Arial"/>
              <a:cs typeface="Arial"/>
              <a:sym typeface="Arial"/>
            </a:endParaRPr>
          </a:p>
          <a:p>
            <a:pPr marL="457200" marR="0" lvl="0" indent="-355600" algn="l" rtl="0">
              <a:lnSpc>
                <a:spcPct val="100000"/>
              </a:lnSpc>
              <a:spcBef>
                <a:spcPts val="0"/>
              </a:spcBef>
              <a:spcAft>
                <a:spcPts val="0"/>
              </a:spcAft>
              <a:buClr>
                <a:schemeClr val="dk1"/>
              </a:buClr>
              <a:buSzPts val="2000"/>
              <a:buFont typeface="Arial"/>
              <a:buAutoNum type="arabicPeriod"/>
            </a:pPr>
            <a:r>
              <a:rPr lang="it-IT" sz="2000" b="0" i="0" u="none" strike="noStrike" cap="none">
                <a:solidFill>
                  <a:schemeClr val="dk1"/>
                </a:solidFill>
                <a:latin typeface="Arial"/>
                <a:ea typeface="Arial"/>
                <a:cs typeface="Arial"/>
                <a:sym typeface="Arial"/>
              </a:rPr>
              <a:t>Can this sculpture be considered a  </a:t>
            </a:r>
            <a:r>
              <a:rPr lang="it-IT" sz="2000" b="1" i="0" u="none" strike="noStrike" cap="none">
                <a:solidFill>
                  <a:schemeClr val="dk1"/>
                </a:solidFill>
                <a:latin typeface="Arial"/>
                <a:ea typeface="Arial"/>
                <a:cs typeface="Arial"/>
                <a:sym typeface="Arial"/>
              </a:rPr>
              <a:t>green business</a:t>
            </a:r>
            <a:r>
              <a:rPr lang="it-IT" sz="2000" b="0" i="0" u="none" strike="noStrike" cap="none">
                <a:solidFill>
                  <a:schemeClr val="dk1"/>
                </a:solidFill>
                <a:latin typeface="Arial"/>
                <a:ea typeface="Arial"/>
                <a:cs typeface="Arial"/>
                <a:sym typeface="Arial"/>
              </a:rPr>
              <a:t> idea?</a:t>
            </a:r>
            <a:endParaRPr sz="2000" b="0" i="0" u="none" strike="noStrike" cap="none">
              <a:solidFill>
                <a:schemeClr val="dk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gf26a7fb875_0_0"/>
          <p:cNvSpPr/>
          <p:nvPr/>
        </p:nvSpPr>
        <p:spPr>
          <a:xfrm>
            <a:off x="153" y="0"/>
            <a:ext cx="12191700" cy="6858000"/>
          </a:xfrm>
          <a:prstGeom prst="rect">
            <a:avLst/>
          </a:prstGeom>
          <a:solidFill>
            <a:srgbClr val="E4EEEE"/>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grpSp>
        <p:nvGrpSpPr>
          <p:cNvPr id="161" name="Google Shape;161;gf26a7fb875_0_0"/>
          <p:cNvGrpSpPr/>
          <p:nvPr/>
        </p:nvGrpSpPr>
        <p:grpSpPr>
          <a:xfrm flipH="1">
            <a:off x="4308383" y="-76362"/>
            <a:ext cx="7883467" cy="6858000"/>
            <a:chOff x="0" y="0"/>
            <a:chExt cx="7883467" cy="6858000"/>
          </a:xfrm>
        </p:grpSpPr>
        <p:sp>
          <p:nvSpPr>
            <p:cNvPr id="162" name="Google Shape;162;gf26a7fb875_0_0"/>
            <p:cNvSpPr/>
            <p:nvPr/>
          </p:nvSpPr>
          <p:spPr>
            <a:xfrm>
              <a:off x="0" y="0"/>
              <a:ext cx="7475746" cy="6858000"/>
            </a:xfrm>
            <a:custGeom>
              <a:avLst/>
              <a:gdLst/>
              <a:ahLst/>
              <a:cxnLst/>
              <a:rect l="l" t="t" r="r" b="b"/>
              <a:pathLst>
                <a:path w="7475746" h="6858000" extrusionOk="0">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Meiryo"/>
                <a:ea typeface="Meiryo"/>
                <a:cs typeface="Meiryo"/>
                <a:sym typeface="Meiryo"/>
              </a:endParaRPr>
            </a:p>
          </p:txBody>
        </p:sp>
        <p:sp>
          <p:nvSpPr>
            <p:cNvPr id="163" name="Google Shape;163;gf26a7fb875_0_0"/>
            <p:cNvSpPr/>
            <p:nvPr/>
          </p:nvSpPr>
          <p:spPr>
            <a:xfrm>
              <a:off x="5353744" y="0"/>
              <a:ext cx="2529723" cy="6858000"/>
            </a:xfrm>
            <a:custGeom>
              <a:avLst/>
              <a:gdLst/>
              <a:ahLst/>
              <a:cxnLst/>
              <a:rect l="l" t="t" r="r" b="b"/>
              <a:pathLst>
                <a:path w="2529723" h="6858000" extrusionOk="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sp>
          <p:nvSpPr>
            <p:cNvPr id="164" name="Google Shape;164;gf26a7fb875_0_0"/>
            <p:cNvSpPr/>
            <p:nvPr/>
          </p:nvSpPr>
          <p:spPr>
            <a:xfrm>
              <a:off x="5133737" y="0"/>
              <a:ext cx="2536434" cy="6858000"/>
            </a:xfrm>
            <a:custGeom>
              <a:avLst/>
              <a:gdLst/>
              <a:ahLst/>
              <a:cxnLst/>
              <a:rect l="l" t="t" r="r" b="b"/>
              <a:pathLst>
                <a:path w="2536434" h="6858000" extrusionOk="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grpSp>
      <p:pic>
        <p:nvPicPr>
          <p:cNvPr id="165" name="Google Shape;165;gf26a7fb875_0_0"/>
          <p:cNvPicPr preferRelativeResize="0">
            <a:picLocks noGrp="1"/>
          </p:cNvPicPr>
          <p:nvPr>
            <p:ph type="body" idx="1"/>
          </p:nvPr>
        </p:nvPicPr>
        <p:blipFill rotWithShape="1">
          <a:blip r:embed="rId3">
            <a:alphaModFix/>
          </a:blip>
          <a:srcRect/>
          <a:stretch/>
        </p:blipFill>
        <p:spPr>
          <a:xfrm>
            <a:off x="130719" y="39777"/>
            <a:ext cx="2622900" cy="697800"/>
          </a:xfrm>
          <a:prstGeom prst="rect">
            <a:avLst/>
          </a:prstGeom>
          <a:noFill/>
          <a:ln>
            <a:noFill/>
          </a:ln>
        </p:spPr>
      </p:pic>
      <p:pic>
        <p:nvPicPr>
          <p:cNvPr id="166" name="Google Shape;166;gf26a7fb875_0_0" descr="Immagine che contiene testo&#10;&#10;Descrizione generata automaticamente"/>
          <p:cNvPicPr preferRelativeResize="0"/>
          <p:nvPr/>
        </p:nvPicPr>
        <p:blipFill rotWithShape="1">
          <a:blip r:embed="rId4">
            <a:alphaModFix/>
          </a:blip>
          <a:srcRect/>
          <a:stretch/>
        </p:blipFill>
        <p:spPr>
          <a:xfrm>
            <a:off x="9668224" y="39777"/>
            <a:ext cx="2633625" cy="751267"/>
          </a:xfrm>
          <a:prstGeom prst="rect">
            <a:avLst/>
          </a:prstGeom>
          <a:noFill/>
          <a:ln>
            <a:noFill/>
          </a:ln>
        </p:spPr>
      </p:pic>
      <p:sp>
        <p:nvSpPr>
          <p:cNvPr id="167" name="Google Shape;167;gf26a7fb875_0_0"/>
          <p:cNvSpPr txBox="1"/>
          <p:nvPr/>
        </p:nvSpPr>
        <p:spPr>
          <a:xfrm>
            <a:off x="432600" y="2479950"/>
            <a:ext cx="3112200" cy="17454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600"/>
              <a:buFont typeface="Arial"/>
              <a:buNone/>
            </a:pPr>
            <a:r>
              <a:rPr lang="it-IT" sz="3600" b="1" i="0" u="none" strike="noStrike" cap="none">
                <a:solidFill>
                  <a:srgbClr val="000000"/>
                </a:solidFill>
                <a:latin typeface="Arial"/>
                <a:ea typeface="Arial"/>
                <a:cs typeface="Arial"/>
                <a:sym typeface="Arial"/>
              </a:rPr>
              <a:t>Sustainable development</a:t>
            </a:r>
            <a:endParaRPr sz="3600" b="1" i="0" u="none" strike="noStrike" cap="none">
              <a:solidFill>
                <a:srgbClr val="000000"/>
              </a:solidFill>
              <a:latin typeface="Arial"/>
              <a:ea typeface="Arial"/>
              <a:cs typeface="Arial"/>
              <a:sym typeface="Arial"/>
            </a:endParaRPr>
          </a:p>
        </p:txBody>
      </p:sp>
      <p:sp>
        <p:nvSpPr>
          <p:cNvPr id="168" name="Google Shape;168;gf26a7fb875_0_0"/>
          <p:cNvSpPr txBox="1"/>
          <p:nvPr/>
        </p:nvSpPr>
        <p:spPr>
          <a:xfrm>
            <a:off x="5482725" y="5641000"/>
            <a:ext cx="6636900" cy="11853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chemeClr val="dk1"/>
              </a:buClr>
              <a:buSzPts val="1100"/>
              <a:buFont typeface="Arial"/>
              <a:buNone/>
            </a:pPr>
            <a:r>
              <a:rPr lang="it-IT" sz="1900" b="0" i="1" u="none" strike="noStrike" cap="none">
                <a:solidFill>
                  <a:schemeClr val="dk1"/>
                </a:solidFill>
                <a:latin typeface="Arial"/>
                <a:ea typeface="Arial"/>
                <a:cs typeface="Arial"/>
                <a:sym typeface="Arial"/>
              </a:rPr>
              <a:t>“Meeting the needs of the present </a:t>
            </a:r>
            <a:r>
              <a:rPr lang="it-IT" sz="1900" b="1" i="1" u="none" strike="noStrike" cap="none">
                <a:solidFill>
                  <a:schemeClr val="dk1"/>
                </a:solidFill>
                <a:latin typeface="Arial"/>
                <a:ea typeface="Arial"/>
                <a:cs typeface="Arial"/>
                <a:sym typeface="Arial"/>
              </a:rPr>
              <a:t>without compromising</a:t>
            </a:r>
            <a:r>
              <a:rPr lang="it-IT" sz="1900" b="0" i="1" u="none" strike="noStrike" cap="none">
                <a:solidFill>
                  <a:schemeClr val="dk1"/>
                </a:solidFill>
                <a:latin typeface="Arial"/>
                <a:ea typeface="Arial"/>
                <a:cs typeface="Arial"/>
                <a:sym typeface="Arial"/>
              </a:rPr>
              <a:t> the </a:t>
            </a:r>
            <a:r>
              <a:rPr lang="it-IT" sz="1900" b="1" i="1" u="none" strike="noStrike" cap="none">
                <a:solidFill>
                  <a:schemeClr val="dk1"/>
                </a:solidFill>
                <a:latin typeface="Arial"/>
                <a:ea typeface="Arial"/>
                <a:cs typeface="Arial"/>
                <a:sym typeface="Arial"/>
              </a:rPr>
              <a:t>ability of future generations</a:t>
            </a:r>
            <a:r>
              <a:rPr lang="it-IT" sz="1900" b="0" i="1" u="none" strike="noStrike" cap="none">
                <a:solidFill>
                  <a:schemeClr val="dk1"/>
                </a:solidFill>
                <a:latin typeface="Arial"/>
                <a:ea typeface="Arial"/>
                <a:cs typeface="Arial"/>
                <a:sym typeface="Arial"/>
              </a:rPr>
              <a:t> to meet their own needs”</a:t>
            </a:r>
            <a:endParaRPr sz="1900" b="0" i="1"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Arial"/>
              <a:buNone/>
            </a:pPr>
            <a:endParaRPr sz="900" b="0" i="1" u="none" strike="noStrike" cap="none">
              <a:solidFill>
                <a:schemeClr val="dk1"/>
              </a:solidFill>
              <a:latin typeface="Arial"/>
              <a:ea typeface="Arial"/>
              <a:cs typeface="Arial"/>
              <a:sym typeface="Arial"/>
            </a:endParaRPr>
          </a:p>
          <a:p>
            <a:pPr marL="0" marR="0" lvl="0" indent="0" algn="r" rtl="0">
              <a:lnSpc>
                <a:spcPct val="100000"/>
              </a:lnSpc>
              <a:spcBef>
                <a:spcPts val="0"/>
              </a:spcBef>
              <a:spcAft>
                <a:spcPts val="0"/>
              </a:spcAft>
              <a:buClr>
                <a:schemeClr val="dk1"/>
              </a:buClr>
              <a:buSzPts val="1100"/>
              <a:buFont typeface="Arial"/>
              <a:buNone/>
            </a:pPr>
            <a:r>
              <a:rPr lang="it-IT" sz="900" b="0" i="1" u="none" strike="noStrike" cap="none">
                <a:solidFill>
                  <a:schemeClr val="dk1"/>
                </a:solidFill>
                <a:latin typeface="Arial"/>
                <a:ea typeface="Arial"/>
                <a:cs typeface="Arial"/>
                <a:sym typeface="Arial"/>
              </a:rPr>
              <a:t>World Commission on Environment and Development (WCED) </a:t>
            </a:r>
            <a:endParaRPr sz="900" b="0" i="1" u="none" strike="noStrike" cap="none">
              <a:solidFill>
                <a:schemeClr val="dk1"/>
              </a:solidFill>
              <a:latin typeface="Arial"/>
              <a:ea typeface="Arial"/>
              <a:cs typeface="Arial"/>
              <a:sym typeface="Arial"/>
            </a:endParaRPr>
          </a:p>
          <a:p>
            <a:pPr marL="0" marR="0" lvl="0" indent="0" algn="r" rtl="0">
              <a:lnSpc>
                <a:spcPct val="100000"/>
              </a:lnSpc>
              <a:spcBef>
                <a:spcPts val="0"/>
              </a:spcBef>
              <a:spcAft>
                <a:spcPts val="0"/>
              </a:spcAft>
              <a:buClr>
                <a:srgbClr val="000000"/>
              </a:buClr>
              <a:buSzPts val="900"/>
              <a:buFont typeface="Arial"/>
              <a:buNone/>
            </a:pPr>
            <a:r>
              <a:rPr lang="it-IT" sz="900" b="0" i="1" u="none" strike="noStrike" cap="none">
                <a:solidFill>
                  <a:schemeClr val="dk1"/>
                </a:solidFill>
                <a:latin typeface="Arial"/>
                <a:ea typeface="Arial"/>
                <a:cs typeface="Arial"/>
                <a:sym typeface="Arial"/>
              </a:rPr>
              <a:t>UN Brundtland Report “Our Common Future” 1987</a:t>
            </a:r>
            <a:endParaRPr sz="900" b="0" i="1" u="none" strike="noStrike" cap="none">
              <a:solidFill>
                <a:srgbClr val="000000"/>
              </a:solidFill>
              <a:latin typeface="Arial"/>
              <a:ea typeface="Arial"/>
              <a:cs typeface="Arial"/>
              <a:sym typeface="Arial"/>
            </a:endParaRPr>
          </a:p>
        </p:txBody>
      </p:sp>
      <p:sp>
        <p:nvSpPr>
          <p:cNvPr id="169" name="Google Shape;169;gf26a7fb875_0_0"/>
          <p:cNvSpPr txBox="1"/>
          <p:nvPr/>
        </p:nvSpPr>
        <p:spPr>
          <a:xfrm>
            <a:off x="6094525" y="5178450"/>
            <a:ext cx="5440200" cy="3078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800"/>
              <a:buFont typeface="Arial"/>
              <a:buNone/>
            </a:pPr>
            <a:r>
              <a:rPr lang="it-IT" sz="800" b="0" i="0" u="none" strike="noStrike" cap="none">
                <a:solidFill>
                  <a:srgbClr val="000000"/>
                </a:solidFill>
                <a:latin typeface="Arial"/>
                <a:ea typeface="Arial"/>
                <a:cs typeface="Arial"/>
                <a:sym typeface="Arial"/>
              </a:rPr>
              <a:t>Image source: </a:t>
            </a:r>
            <a:r>
              <a:rPr lang="it-IT" sz="800" b="0" i="0" u="sng" strike="noStrike" cap="none">
                <a:solidFill>
                  <a:schemeClr val="hlink"/>
                </a:solidFill>
                <a:latin typeface="Arial"/>
                <a:ea typeface="Arial"/>
                <a:cs typeface="Arial"/>
                <a:sym typeface="Arial"/>
                <a:hlinkClick r:id="rId5"/>
              </a:rPr>
              <a:t>https://www.un.org/sustainabledevelopment/news/communications-material/</a:t>
            </a:r>
            <a:r>
              <a:rPr lang="it-IT" sz="800" b="0" i="0" u="none" strike="noStrike" cap="none">
                <a:solidFill>
                  <a:srgbClr val="000000"/>
                </a:solidFill>
                <a:latin typeface="Arial"/>
                <a:ea typeface="Arial"/>
                <a:cs typeface="Arial"/>
                <a:sym typeface="Arial"/>
              </a:rPr>
              <a:t> (Adapted 22.09.21)</a:t>
            </a:r>
            <a:endParaRPr sz="800" b="0" i="0" u="none" strike="noStrike" cap="none">
              <a:solidFill>
                <a:srgbClr val="000000"/>
              </a:solidFill>
              <a:latin typeface="Arial"/>
              <a:ea typeface="Arial"/>
              <a:cs typeface="Arial"/>
              <a:sym typeface="Arial"/>
            </a:endParaRPr>
          </a:p>
        </p:txBody>
      </p:sp>
      <p:pic>
        <p:nvPicPr>
          <p:cNvPr id="170" name="Google Shape;170;gf26a7fb875_0_0"/>
          <p:cNvPicPr preferRelativeResize="0"/>
          <p:nvPr/>
        </p:nvPicPr>
        <p:blipFill rotWithShape="1">
          <a:blip r:embed="rId6">
            <a:alphaModFix/>
          </a:blip>
          <a:srcRect/>
          <a:stretch/>
        </p:blipFill>
        <p:spPr>
          <a:xfrm>
            <a:off x="4529861" y="1095975"/>
            <a:ext cx="7440499" cy="4082476"/>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grpSp>
        <p:nvGrpSpPr>
          <p:cNvPr id="175" name="Google Shape;175;gf058295efc_0_20"/>
          <p:cNvGrpSpPr/>
          <p:nvPr/>
        </p:nvGrpSpPr>
        <p:grpSpPr>
          <a:xfrm flipH="1">
            <a:off x="4308383" y="-76362"/>
            <a:ext cx="7883467" cy="6858000"/>
            <a:chOff x="0" y="0"/>
            <a:chExt cx="7883467" cy="6858000"/>
          </a:xfrm>
        </p:grpSpPr>
        <p:sp>
          <p:nvSpPr>
            <p:cNvPr id="176" name="Google Shape;176;gf058295efc_0_20"/>
            <p:cNvSpPr/>
            <p:nvPr/>
          </p:nvSpPr>
          <p:spPr>
            <a:xfrm>
              <a:off x="0" y="0"/>
              <a:ext cx="7475746" cy="6858000"/>
            </a:xfrm>
            <a:custGeom>
              <a:avLst/>
              <a:gdLst/>
              <a:ahLst/>
              <a:cxnLst/>
              <a:rect l="l" t="t" r="r" b="b"/>
              <a:pathLst>
                <a:path w="7475746" h="6858000" extrusionOk="0">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Meiryo"/>
                <a:ea typeface="Meiryo"/>
                <a:cs typeface="Meiryo"/>
                <a:sym typeface="Meiryo"/>
              </a:endParaRPr>
            </a:p>
          </p:txBody>
        </p:sp>
        <p:sp>
          <p:nvSpPr>
            <p:cNvPr id="177" name="Google Shape;177;gf058295efc_0_20"/>
            <p:cNvSpPr/>
            <p:nvPr/>
          </p:nvSpPr>
          <p:spPr>
            <a:xfrm>
              <a:off x="5353744" y="0"/>
              <a:ext cx="2529723" cy="6858000"/>
            </a:xfrm>
            <a:custGeom>
              <a:avLst/>
              <a:gdLst/>
              <a:ahLst/>
              <a:cxnLst/>
              <a:rect l="l" t="t" r="r" b="b"/>
              <a:pathLst>
                <a:path w="2529723" h="6858000" extrusionOk="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sp>
          <p:nvSpPr>
            <p:cNvPr id="178" name="Google Shape;178;gf058295efc_0_20"/>
            <p:cNvSpPr/>
            <p:nvPr/>
          </p:nvSpPr>
          <p:spPr>
            <a:xfrm>
              <a:off x="5133737" y="0"/>
              <a:ext cx="2536434" cy="6858000"/>
            </a:xfrm>
            <a:custGeom>
              <a:avLst/>
              <a:gdLst/>
              <a:ahLst/>
              <a:cxnLst/>
              <a:rect l="l" t="t" r="r" b="b"/>
              <a:pathLst>
                <a:path w="2536434" h="6858000" extrusionOk="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grpSp>
      <p:pic>
        <p:nvPicPr>
          <p:cNvPr id="179" name="Google Shape;179;gf058295efc_0_20"/>
          <p:cNvPicPr preferRelativeResize="0">
            <a:picLocks noGrp="1"/>
          </p:cNvPicPr>
          <p:nvPr>
            <p:ph type="body" idx="1"/>
          </p:nvPr>
        </p:nvPicPr>
        <p:blipFill rotWithShape="1">
          <a:blip r:embed="rId3">
            <a:alphaModFix/>
          </a:blip>
          <a:srcRect/>
          <a:stretch/>
        </p:blipFill>
        <p:spPr>
          <a:xfrm>
            <a:off x="130719" y="39777"/>
            <a:ext cx="2622900" cy="697800"/>
          </a:xfrm>
          <a:prstGeom prst="rect">
            <a:avLst/>
          </a:prstGeom>
          <a:noFill/>
          <a:ln>
            <a:noFill/>
          </a:ln>
        </p:spPr>
      </p:pic>
      <p:pic>
        <p:nvPicPr>
          <p:cNvPr id="180" name="Google Shape;180;gf058295efc_0_20" descr="Immagine che contiene testo&#10;&#10;Descrizione generata automaticamente"/>
          <p:cNvPicPr preferRelativeResize="0"/>
          <p:nvPr/>
        </p:nvPicPr>
        <p:blipFill rotWithShape="1">
          <a:blip r:embed="rId4">
            <a:alphaModFix/>
          </a:blip>
          <a:srcRect/>
          <a:stretch/>
        </p:blipFill>
        <p:spPr>
          <a:xfrm>
            <a:off x="9668224" y="39777"/>
            <a:ext cx="2633625" cy="751267"/>
          </a:xfrm>
          <a:prstGeom prst="rect">
            <a:avLst/>
          </a:prstGeom>
          <a:noFill/>
          <a:ln>
            <a:noFill/>
          </a:ln>
        </p:spPr>
      </p:pic>
      <p:sp>
        <p:nvSpPr>
          <p:cNvPr id="181" name="Google Shape;181;gf058295efc_0_20"/>
          <p:cNvSpPr txBox="1"/>
          <p:nvPr/>
        </p:nvSpPr>
        <p:spPr>
          <a:xfrm>
            <a:off x="523225" y="2782500"/>
            <a:ext cx="2709600" cy="12930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600"/>
              <a:buFont typeface="Arial"/>
              <a:buNone/>
            </a:pPr>
            <a:r>
              <a:rPr lang="it-IT" sz="3600" b="1" i="0" u="none" strike="noStrike" cap="none">
                <a:solidFill>
                  <a:srgbClr val="000000"/>
                </a:solidFill>
                <a:latin typeface="Arial"/>
                <a:ea typeface="Arial"/>
                <a:cs typeface="Arial"/>
                <a:sym typeface="Arial"/>
              </a:rPr>
              <a:t>Session 1</a:t>
            </a:r>
            <a:endParaRPr sz="3600" b="1"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3600"/>
              <a:buFont typeface="Arial"/>
              <a:buNone/>
            </a:pPr>
            <a:r>
              <a:rPr lang="it-IT" sz="3600" b="1" i="0" u="none" strike="noStrike" cap="none">
                <a:solidFill>
                  <a:srgbClr val="000000"/>
                </a:solidFill>
                <a:latin typeface="Arial"/>
                <a:ea typeface="Arial"/>
                <a:cs typeface="Arial"/>
                <a:sym typeface="Arial"/>
              </a:rPr>
              <a:t>15 mins</a:t>
            </a:r>
            <a:endParaRPr sz="3600" b="1" i="0" u="none" strike="noStrike" cap="none">
              <a:solidFill>
                <a:srgbClr val="000000"/>
              </a:solidFill>
              <a:latin typeface="Arial"/>
              <a:ea typeface="Arial"/>
              <a:cs typeface="Arial"/>
              <a:sym typeface="Arial"/>
            </a:endParaRPr>
          </a:p>
        </p:txBody>
      </p:sp>
      <p:sp>
        <p:nvSpPr>
          <p:cNvPr id="182" name="Google Shape;182;gf058295efc_0_20"/>
          <p:cNvSpPr txBox="1"/>
          <p:nvPr/>
        </p:nvSpPr>
        <p:spPr>
          <a:xfrm>
            <a:off x="3059725" y="1304850"/>
            <a:ext cx="8854800" cy="4987200"/>
          </a:xfrm>
          <a:prstGeom prst="rect">
            <a:avLst/>
          </a:prstGeom>
          <a:noFill/>
          <a:ln>
            <a:noFill/>
          </a:ln>
        </p:spPr>
        <p:txBody>
          <a:bodyPr spcFirstLastPara="1" wrap="square" lIns="91425" tIns="91425" rIns="91425" bIns="91425" anchor="t" anchorCtr="0">
            <a:spAutoFit/>
          </a:bodyPr>
          <a:lstStyle/>
          <a:p>
            <a:pPr marL="349200" marR="0" lvl="0" indent="0" algn="l" rtl="0">
              <a:lnSpc>
                <a:spcPct val="100000"/>
              </a:lnSpc>
              <a:spcBef>
                <a:spcPts val="0"/>
              </a:spcBef>
              <a:spcAft>
                <a:spcPts val="0"/>
              </a:spcAft>
              <a:buClr>
                <a:srgbClr val="000000"/>
              </a:buClr>
              <a:buSzPts val="2400"/>
              <a:buFont typeface="Arial"/>
              <a:buNone/>
            </a:pPr>
            <a:r>
              <a:rPr lang="it-IT" sz="2400" b="1" i="0" u="none" strike="noStrike" cap="none">
                <a:solidFill>
                  <a:srgbClr val="000000"/>
                </a:solidFill>
                <a:latin typeface="Arial"/>
                <a:ea typeface="Arial"/>
                <a:cs typeface="Arial"/>
                <a:sym typeface="Arial"/>
              </a:rPr>
              <a:t>Video (3 mins +): </a:t>
            </a:r>
            <a:r>
              <a:rPr lang="it-IT" sz="2400" b="0" i="0" u="none" strike="noStrike" cap="none">
                <a:solidFill>
                  <a:srgbClr val="000000"/>
                </a:solidFill>
                <a:latin typeface="Arial"/>
                <a:ea typeface="Arial"/>
                <a:cs typeface="Arial"/>
                <a:sym typeface="Arial"/>
              </a:rPr>
              <a:t>Watch the video and discuss the importance of </a:t>
            </a:r>
            <a:r>
              <a:rPr lang="it-IT" sz="2400" b="1" i="0" u="none" strike="noStrike" cap="none">
                <a:solidFill>
                  <a:srgbClr val="000000"/>
                </a:solidFill>
                <a:latin typeface="Arial"/>
                <a:ea typeface="Arial"/>
                <a:cs typeface="Arial"/>
                <a:sym typeface="Arial"/>
              </a:rPr>
              <a:t>sustainable development (SD)</a:t>
            </a:r>
            <a:r>
              <a:rPr lang="it-IT" sz="2400" b="0" i="0" u="none" strike="noStrike" cap="none">
                <a:solidFill>
                  <a:srgbClr val="000000"/>
                </a:solidFill>
                <a:latin typeface="Arial"/>
                <a:ea typeface="Arial"/>
                <a:cs typeface="Arial"/>
                <a:sym typeface="Arial"/>
              </a:rPr>
              <a:t>:</a:t>
            </a:r>
            <a:endParaRPr sz="2400" b="0" i="0" u="none" strike="noStrike" cap="none">
              <a:solidFill>
                <a:srgbClr val="000000"/>
              </a:solidFill>
              <a:latin typeface="Arial"/>
              <a:ea typeface="Arial"/>
              <a:cs typeface="Arial"/>
              <a:sym typeface="Arial"/>
            </a:endParaRPr>
          </a:p>
          <a:p>
            <a:pPr marL="349200" marR="0" lvl="0" indent="0" algn="l" rtl="0">
              <a:lnSpc>
                <a:spcPct val="100000"/>
              </a:lnSpc>
              <a:spcBef>
                <a:spcPts val="0"/>
              </a:spcBef>
              <a:spcAft>
                <a:spcPts val="0"/>
              </a:spcAft>
              <a:buClr>
                <a:srgbClr val="000000"/>
              </a:buClr>
              <a:buSzPts val="2400"/>
              <a:buFont typeface="Arial"/>
              <a:buNone/>
            </a:pPr>
            <a:endParaRPr sz="2400" b="0" i="0" u="none" strike="noStrike" cap="none">
              <a:solidFill>
                <a:srgbClr val="000000"/>
              </a:solidFill>
              <a:latin typeface="Arial"/>
              <a:ea typeface="Arial"/>
              <a:cs typeface="Arial"/>
              <a:sym typeface="Arial"/>
            </a:endParaRPr>
          </a:p>
          <a:p>
            <a:pPr marL="349200" marR="0" lvl="0" indent="0" algn="l" rtl="0">
              <a:lnSpc>
                <a:spcPct val="100000"/>
              </a:lnSpc>
              <a:spcBef>
                <a:spcPts val="0"/>
              </a:spcBef>
              <a:spcAft>
                <a:spcPts val="0"/>
              </a:spcAft>
              <a:buClr>
                <a:srgbClr val="000000"/>
              </a:buClr>
              <a:buSzPts val="2400"/>
              <a:buFont typeface="Arial"/>
              <a:buNone/>
            </a:pPr>
            <a:r>
              <a:rPr lang="it-IT" sz="2400" b="0" i="0" u="sng" strike="noStrike" cap="none">
                <a:solidFill>
                  <a:schemeClr val="hlink"/>
                </a:solidFill>
                <a:latin typeface="Arial"/>
                <a:ea typeface="Arial"/>
                <a:cs typeface="Arial"/>
                <a:sym typeface="Arial"/>
                <a:hlinkClick r:id="rId5"/>
              </a:rPr>
              <a:t>https://youtu.be/7V8oFI4GYMY</a:t>
            </a:r>
            <a:r>
              <a:rPr lang="it-IT" sz="2400" b="0" i="0" u="none" strike="noStrike" cap="none">
                <a:solidFill>
                  <a:srgbClr val="000000"/>
                </a:solidFill>
                <a:latin typeface="Arial"/>
                <a:ea typeface="Arial"/>
                <a:cs typeface="Arial"/>
                <a:sym typeface="Arial"/>
              </a:rPr>
              <a:t> </a:t>
            </a:r>
            <a:endParaRPr sz="2400" b="0" i="0" u="none" strike="noStrike" cap="none">
              <a:solidFill>
                <a:srgbClr val="000000"/>
              </a:solidFill>
              <a:latin typeface="Arial"/>
              <a:ea typeface="Arial"/>
              <a:cs typeface="Arial"/>
              <a:sym typeface="Arial"/>
            </a:endParaRPr>
          </a:p>
          <a:p>
            <a:pPr marL="349200" marR="0" lvl="0" indent="0" algn="l" rtl="0">
              <a:lnSpc>
                <a:spcPct val="100000"/>
              </a:lnSpc>
              <a:spcBef>
                <a:spcPts val="0"/>
              </a:spcBef>
              <a:spcAft>
                <a:spcPts val="0"/>
              </a:spcAft>
              <a:buClr>
                <a:srgbClr val="000000"/>
              </a:buClr>
              <a:buSzPts val="2400"/>
              <a:buFont typeface="Arial"/>
              <a:buNone/>
            </a:pPr>
            <a:endParaRPr sz="2400" b="0" i="0" u="none" strike="noStrike" cap="none">
              <a:solidFill>
                <a:srgbClr val="000000"/>
              </a:solidFill>
              <a:latin typeface="Arial"/>
              <a:ea typeface="Arial"/>
              <a:cs typeface="Arial"/>
              <a:sym typeface="Arial"/>
            </a:endParaRPr>
          </a:p>
          <a:p>
            <a:pPr marL="349200" marR="0" lvl="0" indent="0" algn="l" rtl="0">
              <a:lnSpc>
                <a:spcPct val="100000"/>
              </a:lnSpc>
              <a:spcBef>
                <a:spcPts val="0"/>
              </a:spcBef>
              <a:spcAft>
                <a:spcPts val="0"/>
              </a:spcAft>
              <a:buClr>
                <a:srgbClr val="000000"/>
              </a:buClr>
              <a:buSzPts val="2400"/>
              <a:buFont typeface="Arial"/>
              <a:buNone/>
            </a:pPr>
            <a:r>
              <a:rPr lang="it-IT" sz="2400" b="1" i="0" u="none" strike="noStrike" cap="none">
                <a:solidFill>
                  <a:srgbClr val="000000"/>
                </a:solidFill>
                <a:latin typeface="Arial"/>
                <a:ea typeface="Arial"/>
                <a:cs typeface="Arial"/>
                <a:sym typeface="Arial"/>
              </a:rPr>
              <a:t>Group:</a:t>
            </a:r>
            <a:r>
              <a:rPr lang="it-IT" sz="2400" b="0" i="0" u="none" strike="noStrike" cap="none">
                <a:solidFill>
                  <a:srgbClr val="000000"/>
                </a:solidFill>
                <a:latin typeface="Arial"/>
                <a:ea typeface="Arial"/>
                <a:cs typeface="Arial"/>
                <a:sym typeface="Arial"/>
              </a:rPr>
              <a:t> As a group discuss SD issues in relation to the following subject areas:</a:t>
            </a:r>
            <a:endParaRPr sz="2400" b="0" i="0" u="none" strike="noStrike" cap="none">
              <a:solidFill>
                <a:srgbClr val="000000"/>
              </a:solidFill>
              <a:latin typeface="Arial"/>
              <a:ea typeface="Arial"/>
              <a:cs typeface="Arial"/>
              <a:sym typeface="Arial"/>
            </a:endParaRPr>
          </a:p>
          <a:p>
            <a:pPr marL="914400" marR="0" lvl="0" indent="-381000" algn="l" rtl="0">
              <a:lnSpc>
                <a:spcPct val="100000"/>
              </a:lnSpc>
              <a:spcBef>
                <a:spcPts val="0"/>
              </a:spcBef>
              <a:spcAft>
                <a:spcPts val="0"/>
              </a:spcAft>
              <a:buClr>
                <a:srgbClr val="000000"/>
              </a:buClr>
              <a:buSzPts val="2400"/>
              <a:buFont typeface="Arial"/>
              <a:buAutoNum type="arabicPeriod"/>
            </a:pPr>
            <a:r>
              <a:rPr lang="it-IT" sz="2400" b="1" i="0" u="none" strike="noStrike" cap="none">
                <a:solidFill>
                  <a:srgbClr val="000000"/>
                </a:solidFill>
                <a:latin typeface="Arial"/>
                <a:ea typeface="Arial"/>
                <a:cs typeface="Arial"/>
                <a:sym typeface="Arial"/>
              </a:rPr>
              <a:t>climate</a:t>
            </a:r>
            <a:r>
              <a:rPr lang="it-IT" sz="2400" b="0" i="0" u="none" strike="noStrike" cap="none">
                <a:solidFill>
                  <a:srgbClr val="000000"/>
                </a:solidFill>
                <a:latin typeface="Arial"/>
                <a:ea typeface="Arial"/>
                <a:cs typeface="Arial"/>
                <a:sym typeface="Arial"/>
              </a:rPr>
              <a:t> and environment</a:t>
            </a:r>
            <a:endParaRPr sz="2400" b="0" i="0" u="none" strike="noStrike" cap="none">
              <a:solidFill>
                <a:srgbClr val="000000"/>
              </a:solidFill>
              <a:latin typeface="Arial"/>
              <a:ea typeface="Arial"/>
              <a:cs typeface="Arial"/>
              <a:sym typeface="Arial"/>
            </a:endParaRPr>
          </a:p>
          <a:p>
            <a:pPr marL="914400" marR="0" lvl="0" indent="-381000" algn="l" rtl="0">
              <a:lnSpc>
                <a:spcPct val="100000"/>
              </a:lnSpc>
              <a:spcBef>
                <a:spcPts val="0"/>
              </a:spcBef>
              <a:spcAft>
                <a:spcPts val="0"/>
              </a:spcAft>
              <a:buClr>
                <a:srgbClr val="000000"/>
              </a:buClr>
              <a:buSzPts val="2400"/>
              <a:buFont typeface="Arial"/>
              <a:buAutoNum type="arabicPeriod"/>
            </a:pPr>
            <a:r>
              <a:rPr lang="it-IT" sz="2400" b="1" i="0" u="none" strike="noStrike" cap="none">
                <a:solidFill>
                  <a:srgbClr val="000000"/>
                </a:solidFill>
                <a:latin typeface="Arial"/>
                <a:ea typeface="Arial"/>
                <a:cs typeface="Arial"/>
                <a:sym typeface="Arial"/>
              </a:rPr>
              <a:t>social</a:t>
            </a:r>
            <a:r>
              <a:rPr lang="it-IT" sz="2400" b="0" i="0" u="none" strike="noStrike" cap="none">
                <a:solidFill>
                  <a:srgbClr val="000000"/>
                </a:solidFill>
                <a:latin typeface="Arial"/>
                <a:ea typeface="Arial"/>
                <a:cs typeface="Arial"/>
                <a:sym typeface="Arial"/>
              </a:rPr>
              <a:t> progress</a:t>
            </a:r>
            <a:endParaRPr sz="2400" b="0" i="0" u="none" strike="noStrike" cap="none">
              <a:solidFill>
                <a:srgbClr val="000000"/>
              </a:solidFill>
              <a:latin typeface="Arial"/>
              <a:ea typeface="Arial"/>
              <a:cs typeface="Arial"/>
              <a:sym typeface="Arial"/>
            </a:endParaRPr>
          </a:p>
          <a:p>
            <a:pPr marL="914400" marR="0" lvl="0" indent="-381000" algn="l" rtl="0">
              <a:lnSpc>
                <a:spcPct val="100000"/>
              </a:lnSpc>
              <a:spcBef>
                <a:spcPts val="0"/>
              </a:spcBef>
              <a:spcAft>
                <a:spcPts val="0"/>
              </a:spcAft>
              <a:buClr>
                <a:srgbClr val="000000"/>
              </a:buClr>
              <a:buSzPts val="2400"/>
              <a:buFont typeface="Arial"/>
              <a:buAutoNum type="arabicPeriod"/>
            </a:pPr>
            <a:r>
              <a:rPr lang="it-IT" sz="2400" b="1" i="0" u="none" strike="noStrike" cap="none">
                <a:solidFill>
                  <a:srgbClr val="000000"/>
                </a:solidFill>
                <a:latin typeface="Arial"/>
                <a:ea typeface="Arial"/>
                <a:cs typeface="Arial"/>
                <a:sym typeface="Arial"/>
              </a:rPr>
              <a:t>economics</a:t>
            </a:r>
            <a:r>
              <a:rPr lang="it-IT" sz="2400" b="0" i="0" u="none" strike="noStrike" cap="none">
                <a:solidFill>
                  <a:srgbClr val="000000"/>
                </a:solidFill>
                <a:latin typeface="Arial"/>
                <a:ea typeface="Arial"/>
                <a:cs typeface="Arial"/>
                <a:sym typeface="Arial"/>
              </a:rPr>
              <a:t> development </a:t>
            </a:r>
            <a:endParaRPr sz="2400" b="0" i="0" u="none" strike="noStrike" cap="none">
              <a:solidFill>
                <a:srgbClr val="000000"/>
              </a:solidFill>
              <a:latin typeface="Arial"/>
              <a:ea typeface="Arial"/>
              <a:cs typeface="Arial"/>
              <a:sym typeface="Arial"/>
            </a:endParaRPr>
          </a:p>
          <a:p>
            <a:pPr marL="349200" marR="0" lvl="0" indent="0" algn="l" rtl="0">
              <a:lnSpc>
                <a:spcPct val="100000"/>
              </a:lnSpc>
              <a:spcBef>
                <a:spcPts val="0"/>
              </a:spcBef>
              <a:spcAft>
                <a:spcPts val="0"/>
              </a:spcAft>
              <a:buClr>
                <a:srgbClr val="000000"/>
              </a:buClr>
              <a:buSzPts val="2400"/>
              <a:buFont typeface="Arial"/>
              <a:buNone/>
            </a:pPr>
            <a:endParaRPr sz="2400" b="0" i="0" u="none" strike="noStrike" cap="none">
              <a:solidFill>
                <a:srgbClr val="000000"/>
              </a:solidFill>
              <a:latin typeface="Arial"/>
              <a:ea typeface="Arial"/>
              <a:cs typeface="Arial"/>
              <a:sym typeface="Arial"/>
            </a:endParaRPr>
          </a:p>
          <a:p>
            <a:pPr marL="349200" marR="0" lvl="0" indent="0" algn="l" rtl="0">
              <a:lnSpc>
                <a:spcPct val="100000"/>
              </a:lnSpc>
              <a:spcBef>
                <a:spcPts val="0"/>
              </a:spcBef>
              <a:spcAft>
                <a:spcPts val="0"/>
              </a:spcAft>
              <a:buClr>
                <a:srgbClr val="000000"/>
              </a:buClr>
              <a:buSzPts val="2400"/>
              <a:buFont typeface="Arial"/>
              <a:buNone/>
            </a:pPr>
            <a:r>
              <a:rPr lang="it-IT" sz="2400" b="1" i="0" u="none" strike="noStrike" cap="none">
                <a:solidFill>
                  <a:srgbClr val="000000"/>
                </a:solidFill>
                <a:latin typeface="Arial"/>
                <a:ea typeface="Arial"/>
                <a:cs typeface="Arial"/>
                <a:sym typeface="Arial"/>
              </a:rPr>
              <a:t>Activity:</a:t>
            </a:r>
            <a:r>
              <a:rPr lang="it-IT" sz="2400" b="0" i="0" u="none" strike="noStrike" cap="none">
                <a:solidFill>
                  <a:srgbClr val="000000"/>
                </a:solidFill>
                <a:latin typeface="Arial"/>
                <a:ea typeface="Arial"/>
                <a:cs typeface="Arial"/>
                <a:sym typeface="Arial"/>
              </a:rPr>
              <a:t> As a group, discuss possible barriers to change for just </a:t>
            </a:r>
            <a:r>
              <a:rPr lang="it-IT" sz="2400" b="0" i="0" u="sng" strike="noStrike" cap="none">
                <a:solidFill>
                  <a:srgbClr val="000000"/>
                </a:solidFill>
                <a:latin typeface="Arial"/>
                <a:ea typeface="Arial"/>
                <a:cs typeface="Arial"/>
                <a:sym typeface="Arial"/>
              </a:rPr>
              <a:t>one</a:t>
            </a:r>
            <a:r>
              <a:rPr lang="it-IT" sz="2400" b="0" i="0" u="none" strike="noStrike" cap="none">
                <a:solidFill>
                  <a:srgbClr val="000000"/>
                </a:solidFill>
                <a:latin typeface="Arial"/>
                <a:ea typeface="Arial"/>
                <a:cs typeface="Arial"/>
                <a:sym typeface="Arial"/>
              </a:rPr>
              <a:t> of the subject areas listed above.</a:t>
            </a:r>
            <a:endParaRPr sz="2400" b="0" i="0" u="none" strike="noStrike" cap="none">
              <a:solidFill>
                <a:srgbClr val="000000"/>
              </a:solidFill>
              <a:latin typeface="Arial"/>
              <a:ea typeface="Arial"/>
              <a:cs typeface="Arial"/>
              <a:sym typeface="Arial"/>
            </a:endParaRPr>
          </a:p>
        </p:txBody>
      </p:sp>
      <p:pic>
        <p:nvPicPr>
          <p:cNvPr id="183" name="Google Shape;183;gf058295efc_0_20"/>
          <p:cNvPicPr preferRelativeResize="0"/>
          <p:nvPr/>
        </p:nvPicPr>
        <p:blipFill rotWithShape="1">
          <a:blip r:embed="rId6">
            <a:alphaModFix/>
          </a:blip>
          <a:srcRect/>
          <a:stretch/>
        </p:blipFill>
        <p:spPr>
          <a:xfrm>
            <a:off x="530175" y="4064600"/>
            <a:ext cx="1824000" cy="18240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gf058295efc_0_33"/>
          <p:cNvSpPr/>
          <p:nvPr/>
        </p:nvSpPr>
        <p:spPr>
          <a:xfrm>
            <a:off x="153" y="0"/>
            <a:ext cx="12191700" cy="6858000"/>
          </a:xfrm>
          <a:prstGeom prst="rect">
            <a:avLst/>
          </a:prstGeom>
          <a:solidFill>
            <a:srgbClr val="E4EEEE"/>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grpSp>
        <p:nvGrpSpPr>
          <p:cNvPr id="189" name="Google Shape;189;gf058295efc_0_33"/>
          <p:cNvGrpSpPr/>
          <p:nvPr/>
        </p:nvGrpSpPr>
        <p:grpSpPr>
          <a:xfrm flipH="1">
            <a:off x="4308383" y="-76362"/>
            <a:ext cx="7883467" cy="6858000"/>
            <a:chOff x="0" y="0"/>
            <a:chExt cx="7883467" cy="6858000"/>
          </a:xfrm>
        </p:grpSpPr>
        <p:sp>
          <p:nvSpPr>
            <p:cNvPr id="190" name="Google Shape;190;gf058295efc_0_33"/>
            <p:cNvSpPr/>
            <p:nvPr/>
          </p:nvSpPr>
          <p:spPr>
            <a:xfrm>
              <a:off x="0" y="0"/>
              <a:ext cx="7475746" cy="6858000"/>
            </a:xfrm>
            <a:custGeom>
              <a:avLst/>
              <a:gdLst/>
              <a:ahLst/>
              <a:cxnLst/>
              <a:rect l="l" t="t" r="r" b="b"/>
              <a:pathLst>
                <a:path w="7475746" h="6858000" extrusionOk="0">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Meiryo"/>
                <a:ea typeface="Meiryo"/>
                <a:cs typeface="Meiryo"/>
                <a:sym typeface="Meiryo"/>
              </a:endParaRPr>
            </a:p>
          </p:txBody>
        </p:sp>
        <p:sp>
          <p:nvSpPr>
            <p:cNvPr id="191" name="Google Shape;191;gf058295efc_0_33"/>
            <p:cNvSpPr/>
            <p:nvPr/>
          </p:nvSpPr>
          <p:spPr>
            <a:xfrm>
              <a:off x="5353744" y="0"/>
              <a:ext cx="2529723" cy="6858000"/>
            </a:xfrm>
            <a:custGeom>
              <a:avLst/>
              <a:gdLst/>
              <a:ahLst/>
              <a:cxnLst/>
              <a:rect l="l" t="t" r="r" b="b"/>
              <a:pathLst>
                <a:path w="2529723" h="6858000" extrusionOk="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sp>
          <p:nvSpPr>
            <p:cNvPr id="192" name="Google Shape;192;gf058295efc_0_33"/>
            <p:cNvSpPr/>
            <p:nvPr/>
          </p:nvSpPr>
          <p:spPr>
            <a:xfrm>
              <a:off x="5133737" y="0"/>
              <a:ext cx="2536434" cy="6858000"/>
            </a:xfrm>
            <a:custGeom>
              <a:avLst/>
              <a:gdLst/>
              <a:ahLst/>
              <a:cxnLst/>
              <a:rect l="l" t="t" r="r" b="b"/>
              <a:pathLst>
                <a:path w="2536434" h="6858000" extrusionOk="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grpSp>
      <p:pic>
        <p:nvPicPr>
          <p:cNvPr id="193" name="Google Shape;193;gf058295efc_0_33"/>
          <p:cNvPicPr preferRelativeResize="0">
            <a:picLocks noGrp="1"/>
          </p:cNvPicPr>
          <p:nvPr>
            <p:ph type="body" idx="1"/>
          </p:nvPr>
        </p:nvPicPr>
        <p:blipFill rotWithShape="1">
          <a:blip r:embed="rId3">
            <a:alphaModFix/>
          </a:blip>
          <a:srcRect/>
          <a:stretch/>
        </p:blipFill>
        <p:spPr>
          <a:xfrm>
            <a:off x="130719" y="39777"/>
            <a:ext cx="2622900" cy="697800"/>
          </a:xfrm>
          <a:prstGeom prst="rect">
            <a:avLst/>
          </a:prstGeom>
          <a:noFill/>
          <a:ln>
            <a:noFill/>
          </a:ln>
        </p:spPr>
      </p:pic>
      <p:pic>
        <p:nvPicPr>
          <p:cNvPr id="194" name="Google Shape;194;gf058295efc_0_33" descr="Immagine che contiene testo&#10;&#10;Descrizione generata automaticamente"/>
          <p:cNvPicPr preferRelativeResize="0"/>
          <p:nvPr/>
        </p:nvPicPr>
        <p:blipFill rotWithShape="1">
          <a:blip r:embed="rId4">
            <a:alphaModFix/>
          </a:blip>
          <a:srcRect/>
          <a:stretch/>
        </p:blipFill>
        <p:spPr>
          <a:xfrm>
            <a:off x="9668224" y="39777"/>
            <a:ext cx="2633625" cy="751267"/>
          </a:xfrm>
          <a:prstGeom prst="rect">
            <a:avLst/>
          </a:prstGeom>
          <a:noFill/>
          <a:ln>
            <a:noFill/>
          </a:ln>
        </p:spPr>
      </p:pic>
      <p:sp>
        <p:nvSpPr>
          <p:cNvPr id="195" name="Google Shape;195;gf058295efc_0_33"/>
          <p:cNvSpPr txBox="1"/>
          <p:nvPr/>
        </p:nvSpPr>
        <p:spPr>
          <a:xfrm>
            <a:off x="523225" y="2782500"/>
            <a:ext cx="2709600" cy="12930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600"/>
              <a:buFont typeface="Arial"/>
              <a:buNone/>
            </a:pPr>
            <a:r>
              <a:rPr lang="it-IT" sz="3600" b="1" i="0" u="none" strike="noStrike" cap="none">
                <a:solidFill>
                  <a:srgbClr val="000000"/>
                </a:solidFill>
                <a:latin typeface="Arial"/>
                <a:ea typeface="Arial"/>
                <a:cs typeface="Arial"/>
                <a:sym typeface="Arial"/>
              </a:rPr>
              <a:t>Session 2</a:t>
            </a:r>
            <a:endParaRPr sz="3600" b="1"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Arial"/>
              <a:buNone/>
            </a:pPr>
            <a:r>
              <a:rPr lang="it-IT" sz="3600" b="1" i="0" u="none" strike="noStrike" cap="none">
                <a:solidFill>
                  <a:schemeClr val="dk1"/>
                </a:solidFill>
                <a:latin typeface="Arial"/>
                <a:ea typeface="Arial"/>
                <a:cs typeface="Arial"/>
                <a:sym typeface="Arial"/>
              </a:rPr>
              <a:t>15 mins</a:t>
            </a:r>
            <a:endParaRPr sz="3600" b="1" i="0" u="none" strike="noStrike" cap="none">
              <a:solidFill>
                <a:srgbClr val="000000"/>
              </a:solidFill>
              <a:latin typeface="Arial"/>
              <a:ea typeface="Arial"/>
              <a:cs typeface="Arial"/>
              <a:sym typeface="Arial"/>
            </a:endParaRPr>
          </a:p>
        </p:txBody>
      </p:sp>
      <p:sp>
        <p:nvSpPr>
          <p:cNvPr id="196" name="Google Shape;196;gf058295efc_0_33"/>
          <p:cNvSpPr txBox="1"/>
          <p:nvPr/>
        </p:nvSpPr>
        <p:spPr>
          <a:xfrm>
            <a:off x="3059725" y="1674300"/>
            <a:ext cx="8812500" cy="4617600"/>
          </a:xfrm>
          <a:prstGeom prst="rect">
            <a:avLst/>
          </a:prstGeom>
          <a:noFill/>
          <a:ln>
            <a:noFill/>
          </a:ln>
        </p:spPr>
        <p:txBody>
          <a:bodyPr spcFirstLastPara="1" wrap="square" lIns="91425" tIns="91425" rIns="91425" bIns="91425" anchor="t" anchorCtr="0">
            <a:spAutoFit/>
          </a:bodyPr>
          <a:lstStyle/>
          <a:p>
            <a:pPr marL="349200" marR="0" lvl="0" indent="0" algn="l" rtl="0">
              <a:lnSpc>
                <a:spcPct val="100000"/>
              </a:lnSpc>
              <a:spcBef>
                <a:spcPts val="0"/>
              </a:spcBef>
              <a:spcAft>
                <a:spcPts val="0"/>
              </a:spcAft>
              <a:buClr>
                <a:srgbClr val="000000"/>
              </a:buClr>
              <a:buSzPts val="2400"/>
              <a:buFont typeface="Arial"/>
              <a:buNone/>
            </a:pPr>
            <a:r>
              <a:rPr lang="it-IT" sz="2400" b="1" i="0" u="none" strike="noStrike" cap="none">
                <a:solidFill>
                  <a:srgbClr val="000000"/>
                </a:solidFill>
                <a:latin typeface="Arial"/>
                <a:ea typeface="Arial"/>
                <a:cs typeface="Arial"/>
                <a:sym typeface="Arial"/>
              </a:rPr>
              <a:t>Video </a:t>
            </a:r>
            <a:r>
              <a:rPr lang="it-IT" sz="2400" b="1" i="0" u="none" strike="noStrike" cap="none">
                <a:solidFill>
                  <a:schemeClr val="dk1"/>
                </a:solidFill>
                <a:latin typeface="Arial"/>
                <a:ea typeface="Arial"/>
                <a:cs typeface="Arial"/>
                <a:sym typeface="Arial"/>
              </a:rPr>
              <a:t>(4 mins +)</a:t>
            </a:r>
            <a:r>
              <a:rPr lang="it-IT" sz="2400" b="1" i="0" u="none" strike="noStrike" cap="none">
                <a:solidFill>
                  <a:srgbClr val="000000"/>
                </a:solidFill>
                <a:latin typeface="Arial"/>
                <a:ea typeface="Arial"/>
                <a:cs typeface="Arial"/>
                <a:sym typeface="Arial"/>
              </a:rPr>
              <a:t>:</a:t>
            </a:r>
            <a:r>
              <a:rPr lang="it-IT" sz="2400" b="0" i="0" u="none" strike="noStrike" cap="none">
                <a:solidFill>
                  <a:srgbClr val="000000"/>
                </a:solidFill>
                <a:latin typeface="Arial"/>
                <a:ea typeface="Arial"/>
                <a:cs typeface="Arial"/>
                <a:sym typeface="Arial"/>
              </a:rPr>
              <a:t> For </a:t>
            </a:r>
            <a:r>
              <a:rPr lang="it-IT" sz="2400" b="1" i="0" u="none" strike="noStrike" cap="none">
                <a:solidFill>
                  <a:srgbClr val="000000"/>
                </a:solidFill>
                <a:latin typeface="Arial"/>
                <a:ea typeface="Arial"/>
                <a:cs typeface="Arial"/>
                <a:sym typeface="Arial"/>
              </a:rPr>
              <a:t>idea generation</a:t>
            </a:r>
            <a:r>
              <a:rPr lang="it-IT" sz="2400" b="0" i="0" u="none" strike="noStrike" cap="none">
                <a:solidFill>
                  <a:srgbClr val="000000"/>
                </a:solidFill>
                <a:latin typeface="Arial"/>
                <a:ea typeface="Arial"/>
                <a:cs typeface="Arial"/>
                <a:sym typeface="Arial"/>
              </a:rPr>
              <a:t>, watch the video on biodiversity on Edpuzzle and answer the questions as they are presented:</a:t>
            </a:r>
            <a:endParaRPr sz="2400" b="0" i="0" u="none" strike="noStrike" cap="none">
              <a:solidFill>
                <a:srgbClr val="000000"/>
              </a:solidFill>
              <a:latin typeface="Arial"/>
              <a:ea typeface="Arial"/>
              <a:cs typeface="Arial"/>
              <a:sym typeface="Arial"/>
            </a:endParaRPr>
          </a:p>
          <a:p>
            <a:pPr marL="349200" marR="0" lvl="0" indent="0" algn="l" rtl="0">
              <a:lnSpc>
                <a:spcPct val="100000"/>
              </a:lnSpc>
              <a:spcBef>
                <a:spcPts val="0"/>
              </a:spcBef>
              <a:spcAft>
                <a:spcPts val="0"/>
              </a:spcAft>
              <a:buClr>
                <a:srgbClr val="000000"/>
              </a:buClr>
              <a:buSzPts val="2400"/>
              <a:buFont typeface="Arial"/>
              <a:buNone/>
            </a:pPr>
            <a:endParaRPr sz="2400" b="0" i="0" u="none" strike="noStrike" cap="none">
              <a:solidFill>
                <a:srgbClr val="000000"/>
              </a:solidFill>
              <a:latin typeface="Arial"/>
              <a:ea typeface="Arial"/>
              <a:cs typeface="Arial"/>
              <a:sym typeface="Arial"/>
            </a:endParaRPr>
          </a:p>
          <a:p>
            <a:pPr marL="349200" marR="0" lvl="0" indent="0" algn="l" rtl="0">
              <a:lnSpc>
                <a:spcPct val="100000"/>
              </a:lnSpc>
              <a:spcBef>
                <a:spcPts val="0"/>
              </a:spcBef>
              <a:spcAft>
                <a:spcPts val="0"/>
              </a:spcAft>
              <a:buClr>
                <a:srgbClr val="000000"/>
              </a:buClr>
              <a:buSzPts val="2400"/>
              <a:buFont typeface="Arial"/>
              <a:buNone/>
            </a:pPr>
            <a:r>
              <a:rPr lang="it-IT" sz="2400" b="0" i="0" u="sng" strike="noStrike" cap="none">
                <a:solidFill>
                  <a:schemeClr val="hlink"/>
                </a:solidFill>
                <a:latin typeface="Arial"/>
                <a:ea typeface="Arial"/>
                <a:cs typeface="Arial"/>
                <a:sym typeface="Arial"/>
                <a:hlinkClick r:id="rId5"/>
              </a:rPr>
              <a:t>https://edpuzzle.com/media/5f285d5d61744a3f1ce0010a</a:t>
            </a:r>
            <a:r>
              <a:rPr lang="it-IT" sz="2400" b="0" i="0" u="none" strike="noStrike" cap="none">
                <a:solidFill>
                  <a:srgbClr val="000000"/>
                </a:solidFill>
                <a:latin typeface="Arial"/>
                <a:ea typeface="Arial"/>
                <a:cs typeface="Arial"/>
                <a:sym typeface="Arial"/>
              </a:rPr>
              <a:t> </a:t>
            </a:r>
            <a:endParaRPr sz="2400" b="0" i="0" u="none" strike="noStrike" cap="none">
              <a:solidFill>
                <a:srgbClr val="000000"/>
              </a:solidFill>
              <a:latin typeface="Arial"/>
              <a:ea typeface="Arial"/>
              <a:cs typeface="Arial"/>
              <a:sym typeface="Arial"/>
            </a:endParaRPr>
          </a:p>
          <a:p>
            <a:pPr marL="349200" marR="0" lvl="0" indent="0" algn="l" rtl="0">
              <a:lnSpc>
                <a:spcPct val="100000"/>
              </a:lnSpc>
              <a:spcBef>
                <a:spcPts val="0"/>
              </a:spcBef>
              <a:spcAft>
                <a:spcPts val="0"/>
              </a:spcAft>
              <a:buClr>
                <a:srgbClr val="000000"/>
              </a:buClr>
              <a:buSzPts val="2400"/>
              <a:buFont typeface="Arial"/>
              <a:buNone/>
            </a:pPr>
            <a:endParaRPr sz="2400" b="0" i="0" u="none" strike="noStrike" cap="none">
              <a:solidFill>
                <a:srgbClr val="000000"/>
              </a:solidFill>
              <a:latin typeface="Arial"/>
              <a:ea typeface="Arial"/>
              <a:cs typeface="Arial"/>
              <a:sym typeface="Arial"/>
            </a:endParaRPr>
          </a:p>
          <a:p>
            <a:pPr marL="349200" marR="0" lvl="0" indent="0" algn="l" rtl="0">
              <a:lnSpc>
                <a:spcPct val="100000"/>
              </a:lnSpc>
              <a:spcBef>
                <a:spcPts val="0"/>
              </a:spcBef>
              <a:spcAft>
                <a:spcPts val="0"/>
              </a:spcAft>
              <a:buClr>
                <a:srgbClr val="000000"/>
              </a:buClr>
              <a:buSzPts val="2400"/>
              <a:buFont typeface="Arial"/>
              <a:buNone/>
            </a:pPr>
            <a:r>
              <a:rPr lang="it-IT" sz="2400" b="1" i="0" u="none" strike="noStrike" cap="none">
                <a:solidFill>
                  <a:srgbClr val="000000"/>
                </a:solidFill>
                <a:latin typeface="Arial"/>
                <a:ea typeface="Arial"/>
                <a:cs typeface="Arial"/>
                <a:sym typeface="Arial"/>
              </a:rPr>
              <a:t>Group:</a:t>
            </a:r>
            <a:r>
              <a:rPr lang="it-IT" sz="2400" b="0" i="0" u="none" strike="noStrike" cap="none">
                <a:solidFill>
                  <a:srgbClr val="000000"/>
                </a:solidFill>
                <a:latin typeface="Arial"/>
                <a:ea typeface="Arial"/>
                <a:cs typeface="Arial"/>
                <a:sym typeface="Arial"/>
              </a:rPr>
              <a:t> Group to discuss video on biodiversity and use the </a:t>
            </a:r>
            <a:r>
              <a:rPr lang="it-IT" sz="2400" b="1" i="0" u="none" strike="noStrike" cap="none">
                <a:solidFill>
                  <a:srgbClr val="000000"/>
                </a:solidFill>
                <a:latin typeface="Arial"/>
                <a:ea typeface="Arial"/>
                <a:cs typeface="Arial"/>
                <a:sym typeface="Arial"/>
              </a:rPr>
              <a:t>Idea Model</a:t>
            </a:r>
            <a:r>
              <a:rPr lang="it-IT" sz="2400" b="0" i="0" u="none" strike="noStrike" cap="none">
                <a:solidFill>
                  <a:srgbClr val="000000"/>
                </a:solidFill>
                <a:latin typeface="Arial"/>
                <a:ea typeface="Arial"/>
                <a:cs typeface="Arial"/>
                <a:sym typeface="Arial"/>
              </a:rPr>
              <a:t> to come up with a SD idea that relates to the subject area you identified in session 1.</a:t>
            </a:r>
            <a:endParaRPr sz="2400" b="0" i="0" u="none" strike="noStrike" cap="none">
              <a:solidFill>
                <a:srgbClr val="000000"/>
              </a:solidFill>
              <a:latin typeface="Arial"/>
              <a:ea typeface="Arial"/>
              <a:cs typeface="Arial"/>
              <a:sym typeface="Arial"/>
            </a:endParaRPr>
          </a:p>
          <a:p>
            <a:pPr marL="349200" marR="0" lvl="0" indent="0" algn="l" rtl="0">
              <a:lnSpc>
                <a:spcPct val="100000"/>
              </a:lnSpc>
              <a:spcBef>
                <a:spcPts val="0"/>
              </a:spcBef>
              <a:spcAft>
                <a:spcPts val="0"/>
              </a:spcAft>
              <a:buClr>
                <a:srgbClr val="000000"/>
              </a:buClr>
              <a:buSzPts val="2400"/>
              <a:buFont typeface="Arial"/>
              <a:buNone/>
            </a:pPr>
            <a:endParaRPr sz="2400" b="0" i="0" u="none" strike="noStrike" cap="none">
              <a:solidFill>
                <a:srgbClr val="000000"/>
              </a:solidFill>
              <a:latin typeface="Arial"/>
              <a:ea typeface="Arial"/>
              <a:cs typeface="Arial"/>
              <a:sym typeface="Arial"/>
            </a:endParaRPr>
          </a:p>
          <a:p>
            <a:pPr marL="349200" marR="0" lvl="0" indent="0" algn="l" rtl="0">
              <a:lnSpc>
                <a:spcPct val="100000"/>
              </a:lnSpc>
              <a:spcBef>
                <a:spcPts val="0"/>
              </a:spcBef>
              <a:spcAft>
                <a:spcPts val="0"/>
              </a:spcAft>
              <a:buClr>
                <a:srgbClr val="000000"/>
              </a:buClr>
              <a:buSzPts val="2400"/>
              <a:buFont typeface="Arial"/>
              <a:buNone/>
            </a:pPr>
            <a:r>
              <a:rPr lang="it-IT" sz="2400" b="1" i="0" u="none" strike="noStrike" cap="none">
                <a:solidFill>
                  <a:srgbClr val="000000"/>
                </a:solidFill>
                <a:latin typeface="Arial"/>
                <a:ea typeface="Arial"/>
                <a:cs typeface="Arial"/>
                <a:sym typeface="Arial"/>
              </a:rPr>
              <a:t>Activity: </a:t>
            </a:r>
            <a:r>
              <a:rPr lang="it-IT" sz="2400" b="0" i="0" u="none" strike="noStrike" cap="none">
                <a:solidFill>
                  <a:srgbClr val="000000"/>
                </a:solidFill>
                <a:latin typeface="Arial"/>
                <a:ea typeface="Arial"/>
                <a:cs typeface="Arial"/>
                <a:sym typeface="Arial"/>
              </a:rPr>
              <a:t>As a group, complete the </a:t>
            </a:r>
            <a:r>
              <a:rPr lang="it-IT" sz="2400" b="1" i="0" u="none" strike="noStrike" cap="none">
                <a:solidFill>
                  <a:srgbClr val="000000"/>
                </a:solidFill>
                <a:latin typeface="Arial"/>
                <a:ea typeface="Arial"/>
                <a:cs typeface="Arial"/>
                <a:sym typeface="Arial"/>
              </a:rPr>
              <a:t>Idea Model template</a:t>
            </a:r>
            <a:r>
              <a:rPr lang="it-IT" sz="2400" b="0" i="0" u="none" strike="noStrike" cap="none">
                <a:solidFill>
                  <a:srgbClr val="000000"/>
                </a:solidFill>
                <a:latin typeface="Arial"/>
                <a:ea typeface="Arial"/>
                <a:cs typeface="Arial"/>
                <a:sym typeface="Arial"/>
              </a:rPr>
              <a:t>. Use the template to </a:t>
            </a:r>
            <a:r>
              <a:rPr lang="it-IT" sz="2400" b="0" i="0" u="sng" strike="noStrike" cap="none">
                <a:solidFill>
                  <a:srgbClr val="000000"/>
                </a:solidFill>
                <a:latin typeface="Arial"/>
                <a:ea typeface="Arial"/>
                <a:cs typeface="Arial"/>
                <a:sym typeface="Arial"/>
              </a:rPr>
              <a:t>justify and refine your idea</a:t>
            </a:r>
            <a:r>
              <a:rPr lang="it-IT" sz="2400" b="0" i="0" u="none" strike="noStrike" cap="none">
                <a:solidFill>
                  <a:srgbClr val="000000"/>
                </a:solidFill>
                <a:latin typeface="Arial"/>
                <a:ea typeface="Arial"/>
                <a:cs typeface="Arial"/>
                <a:sym typeface="Arial"/>
              </a:rPr>
              <a:t>.</a:t>
            </a:r>
            <a:endParaRPr sz="2400" b="0" i="0" u="none" strike="noStrike" cap="none">
              <a:solidFill>
                <a:srgbClr val="000000"/>
              </a:solidFill>
              <a:latin typeface="Arial"/>
              <a:ea typeface="Arial"/>
              <a:cs typeface="Arial"/>
              <a:sym typeface="Arial"/>
            </a:endParaRPr>
          </a:p>
        </p:txBody>
      </p:sp>
      <p:pic>
        <p:nvPicPr>
          <p:cNvPr id="197" name="Google Shape;197;gf058295efc_0_33"/>
          <p:cNvPicPr preferRelativeResize="0"/>
          <p:nvPr/>
        </p:nvPicPr>
        <p:blipFill rotWithShape="1">
          <a:blip r:embed="rId6">
            <a:alphaModFix/>
          </a:blip>
          <a:srcRect/>
          <a:stretch/>
        </p:blipFill>
        <p:spPr>
          <a:xfrm>
            <a:off x="530175" y="4064600"/>
            <a:ext cx="1824000" cy="18240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Google Shape;202;gf058295efc_0_45"/>
          <p:cNvSpPr/>
          <p:nvPr/>
        </p:nvSpPr>
        <p:spPr>
          <a:xfrm>
            <a:off x="153" y="0"/>
            <a:ext cx="12191700" cy="6858000"/>
          </a:xfrm>
          <a:prstGeom prst="rect">
            <a:avLst/>
          </a:prstGeom>
          <a:solidFill>
            <a:srgbClr val="E4EEEE"/>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grpSp>
        <p:nvGrpSpPr>
          <p:cNvPr id="203" name="Google Shape;203;gf058295efc_0_45"/>
          <p:cNvGrpSpPr/>
          <p:nvPr/>
        </p:nvGrpSpPr>
        <p:grpSpPr>
          <a:xfrm flipH="1">
            <a:off x="4308383" y="-76362"/>
            <a:ext cx="7883467" cy="6858000"/>
            <a:chOff x="0" y="0"/>
            <a:chExt cx="7883467" cy="6858000"/>
          </a:xfrm>
        </p:grpSpPr>
        <p:sp>
          <p:nvSpPr>
            <p:cNvPr id="204" name="Google Shape;204;gf058295efc_0_45"/>
            <p:cNvSpPr/>
            <p:nvPr/>
          </p:nvSpPr>
          <p:spPr>
            <a:xfrm>
              <a:off x="0" y="0"/>
              <a:ext cx="7475746" cy="6858000"/>
            </a:xfrm>
            <a:custGeom>
              <a:avLst/>
              <a:gdLst/>
              <a:ahLst/>
              <a:cxnLst/>
              <a:rect l="l" t="t" r="r" b="b"/>
              <a:pathLst>
                <a:path w="7475746" h="6858000" extrusionOk="0">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Meiryo"/>
                <a:ea typeface="Meiryo"/>
                <a:cs typeface="Meiryo"/>
                <a:sym typeface="Meiryo"/>
              </a:endParaRPr>
            </a:p>
          </p:txBody>
        </p:sp>
        <p:sp>
          <p:nvSpPr>
            <p:cNvPr id="205" name="Google Shape;205;gf058295efc_0_45"/>
            <p:cNvSpPr/>
            <p:nvPr/>
          </p:nvSpPr>
          <p:spPr>
            <a:xfrm>
              <a:off x="5353744" y="0"/>
              <a:ext cx="2529723" cy="6858000"/>
            </a:xfrm>
            <a:custGeom>
              <a:avLst/>
              <a:gdLst/>
              <a:ahLst/>
              <a:cxnLst/>
              <a:rect l="l" t="t" r="r" b="b"/>
              <a:pathLst>
                <a:path w="2529723" h="6858000" extrusionOk="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sp>
          <p:nvSpPr>
            <p:cNvPr id="206" name="Google Shape;206;gf058295efc_0_45"/>
            <p:cNvSpPr/>
            <p:nvPr/>
          </p:nvSpPr>
          <p:spPr>
            <a:xfrm>
              <a:off x="5133737" y="0"/>
              <a:ext cx="2536434" cy="6858000"/>
            </a:xfrm>
            <a:custGeom>
              <a:avLst/>
              <a:gdLst/>
              <a:ahLst/>
              <a:cxnLst/>
              <a:rect l="l" t="t" r="r" b="b"/>
              <a:pathLst>
                <a:path w="2536434" h="6858000" extrusionOk="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grpSp>
      <p:pic>
        <p:nvPicPr>
          <p:cNvPr id="207" name="Google Shape;207;gf058295efc_0_45"/>
          <p:cNvPicPr preferRelativeResize="0">
            <a:picLocks noGrp="1"/>
          </p:cNvPicPr>
          <p:nvPr>
            <p:ph type="body" idx="1"/>
          </p:nvPr>
        </p:nvPicPr>
        <p:blipFill rotWithShape="1">
          <a:blip r:embed="rId3">
            <a:alphaModFix/>
          </a:blip>
          <a:srcRect/>
          <a:stretch/>
        </p:blipFill>
        <p:spPr>
          <a:xfrm>
            <a:off x="130719" y="39777"/>
            <a:ext cx="2622900" cy="697800"/>
          </a:xfrm>
          <a:prstGeom prst="rect">
            <a:avLst/>
          </a:prstGeom>
          <a:noFill/>
          <a:ln>
            <a:noFill/>
          </a:ln>
        </p:spPr>
      </p:pic>
      <p:pic>
        <p:nvPicPr>
          <p:cNvPr id="208" name="Google Shape;208;gf058295efc_0_45" descr="Immagine che contiene testo&#10;&#10;Descrizione generata automaticamente"/>
          <p:cNvPicPr preferRelativeResize="0"/>
          <p:nvPr/>
        </p:nvPicPr>
        <p:blipFill rotWithShape="1">
          <a:blip r:embed="rId4">
            <a:alphaModFix/>
          </a:blip>
          <a:srcRect/>
          <a:stretch/>
        </p:blipFill>
        <p:spPr>
          <a:xfrm>
            <a:off x="9668224" y="39777"/>
            <a:ext cx="2633625" cy="751267"/>
          </a:xfrm>
          <a:prstGeom prst="rect">
            <a:avLst/>
          </a:prstGeom>
          <a:noFill/>
          <a:ln>
            <a:noFill/>
          </a:ln>
        </p:spPr>
      </p:pic>
      <p:sp>
        <p:nvSpPr>
          <p:cNvPr id="209" name="Google Shape;209;gf058295efc_0_45"/>
          <p:cNvSpPr txBox="1"/>
          <p:nvPr/>
        </p:nvSpPr>
        <p:spPr>
          <a:xfrm>
            <a:off x="523225" y="2782500"/>
            <a:ext cx="2709600" cy="12930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600"/>
              <a:buFont typeface="Arial"/>
              <a:buNone/>
            </a:pPr>
            <a:r>
              <a:rPr lang="it-IT" sz="3600" b="1" i="0" u="none" strike="noStrike" cap="none">
                <a:solidFill>
                  <a:srgbClr val="000000"/>
                </a:solidFill>
                <a:latin typeface="Arial"/>
                <a:ea typeface="Arial"/>
                <a:cs typeface="Arial"/>
                <a:sym typeface="Arial"/>
              </a:rPr>
              <a:t>Session 3</a:t>
            </a:r>
            <a:endParaRPr sz="3600" b="1"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Arial"/>
              <a:buNone/>
            </a:pPr>
            <a:r>
              <a:rPr lang="it-IT" sz="3600" b="1" i="0" u="none" strike="noStrike" cap="none">
                <a:solidFill>
                  <a:schemeClr val="dk1"/>
                </a:solidFill>
                <a:latin typeface="Arial"/>
                <a:ea typeface="Arial"/>
                <a:cs typeface="Arial"/>
                <a:sym typeface="Arial"/>
              </a:rPr>
              <a:t>15 mins</a:t>
            </a:r>
            <a:endParaRPr sz="3600" b="1" i="0" u="none" strike="noStrike" cap="none">
              <a:solidFill>
                <a:srgbClr val="000000"/>
              </a:solidFill>
              <a:latin typeface="Arial"/>
              <a:ea typeface="Arial"/>
              <a:cs typeface="Arial"/>
              <a:sym typeface="Arial"/>
            </a:endParaRPr>
          </a:p>
        </p:txBody>
      </p:sp>
      <p:sp>
        <p:nvSpPr>
          <p:cNvPr id="210" name="Google Shape;210;gf058295efc_0_45"/>
          <p:cNvSpPr txBox="1"/>
          <p:nvPr/>
        </p:nvSpPr>
        <p:spPr>
          <a:xfrm>
            <a:off x="3059725" y="1120200"/>
            <a:ext cx="8812500" cy="5725800"/>
          </a:xfrm>
          <a:prstGeom prst="rect">
            <a:avLst/>
          </a:prstGeom>
          <a:noFill/>
          <a:ln>
            <a:noFill/>
          </a:ln>
        </p:spPr>
        <p:txBody>
          <a:bodyPr spcFirstLastPara="1" wrap="square" lIns="91425" tIns="91425" rIns="91425" bIns="91425" anchor="t" anchorCtr="0">
            <a:spAutoFit/>
          </a:bodyPr>
          <a:lstStyle/>
          <a:p>
            <a:pPr marL="349200" marR="0" lvl="0" indent="0" algn="l" rtl="0">
              <a:lnSpc>
                <a:spcPct val="100000"/>
              </a:lnSpc>
              <a:spcBef>
                <a:spcPts val="0"/>
              </a:spcBef>
              <a:spcAft>
                <a:spcPts val="0"/>
              </a:spcAft>
              <a:buClr>
                <a:srgbClr val="000000"/>
              </a:buClr>
              <a:buSzPts val="2400"/>
              <a:buFont typeface="Arial"/>
              <a:buNone/>
            </a:pPr>
            <a:endParaRPr sz="2400" b="1" i="0" u="none" strike="noStrike" cap="none">
              <a:solidFill>
                <a:srgbClr val="000000"/>
              </a:solidFill>
              <a:latin typeface="Arial"/>
              <a:ea typeface="Arial"/>
              <a:cs typeface="Arial"/>
              <a:sym typeface="Arial"/>
            </a:endParaRPr>
          </a:p>
          <a:p>
            <a:pPr marL="349200" marR="0" lvl="0" indent="0" algn="l" rtl="0">
              <a:lnSpc>
                <a:spcPct val="100000"/>
              </a:lnSpc>
              <a:spcBef>
                <a:spcPts val="0"/>
              </a:spcBef>
              <a:spcAft>
                <a:spcPts val="0"/>
              </a:spcAft>
              <a:buClr>
                <a:schemeClr val="dk1"/>
              </a:buClr>
              <a:buSzPts val="1100"/>
              <a:buFont typeface="Arial"/>
              <a:buNone/>
            </a:pPr>
            <a:r>
              <a:rPr lang="it-IT" sz="2400" b="1" i="0" u="none" strike="noStrike" cap="none">
                <a:solidFill>
                  <a:schemeClr val="dk1"/>
                </a:solidFill>
                <a:latin typeface="Arial"/>
                <a:ea typeface="Arial"/>
                <a:cs typeface="Arial"/>
                <a:sym typeface="Arial"/>
              </a:rPr>
              <a:t>Video 1 (3 mins +):</a:t>
            </a:r>
            <a:r>
              <a:rPr lang="it-IT" sz="2400" b="0" i="0" u="none" strike="noStrike" cap="none">
                <a:solidFill>
                  <a:schemeClr val="dk1"/>
                </a:solidFill>
                <a:latin typeface="Arial"/>
                <a:ea typeface="Arial"/>
                <a:cs typeface="Arial"/>
                <a:sym typeface="Arial"/>
              </a:rPr>
              <a:t> Watch a video on how to create a </a:t>
            </a:r>
            <a:r>
              <a:rPr lang="it-IT" sz="2400" b="1" i="0" u="none" strike="noStrike" cap="none">
                <a:solidFill>
                  <a:schemeClr val="dk1"/>
                </a:solidFill>
                <a:latin typeface="Arial"/>
                <a:ea typeface="Arial"/>
                <a:cs typeface="Arial"/>
                <a:sym typeface="Arial"/>
              </a:rPr>
              <a:t>value proposition</a:t>
            </a:r>
            <a:r>
              <a:rPr lang="it-IT" sz="2400" b="0" i="0" u="none" strike="noStrike" cap="none">
                <a:solidFill>
                  <a:schemeClr val="dk1"/>
                </a:solidFill>
                <a:latin typeface="Arial"/>
                <a:ea typeface="Arial"/>
                <a:cs typeface="Arial"/>
                <a:sym typeface="Arial"/>
              </a:rPr>
              <a:t> that meets real customer needs:</a:t>
            </a:r>
            <a:endParaRPr sz="2400" b="0" i="0" u="none" strike="noStrike" cap="none">
              <a:solidFill>
                <a:srgbClr val="000000"/>
              </a:solidFill>
              <a:latin typeface="Arial"/>
              <a:ea typeface="Arial"/>
              <a:cs typeface="Arial"/>
              <a:sym typeface="Arial"/>
            </a:endParaRPr>
          </a:p>
          <a:p>
            <a:pPr marL="349200" marR="0" lvl="0" indent="0" algn="l" rtl="0">
              <a:lnSpc>
                <a:spcPct val="100000"/>
              </a:lnSpc>
              <a:spcBef>
                <a:spcPts val="0"/>
              </a:spcBef>
              <a:spcAft>
                <a:spcPts val="0"/>
              </a:spcAft>
              <a:buClr>
                <a:srgbClr val="000000"/>
              </a:buClr>
              <a:buSzPts val="2400"/>
              <a:buFont typeface="Arial"/>
              <a:buNone/>
            </a:pPr>
            <a:r>
              <a:rPr lang="it-IT" sz="2400" b="0" i="0" u="sng" strike="noStrike" cap="none">
                <a:solidFill>
                  <a:schemeClr val="hlink"/>
                </a:solidFill>
                <a:latin typeface="Arial"/>
                <a:ea typeface="Arial"/>
                <a:cs typeface="Arial"/>
                <a:sym typeface="Arial"/>
                <a:hlinkClick r:id="rId5"/>
              </a:rPr>
              <a:t>https://www.youtube.com/watch?v=ReM1uqmVfP0</a:t>
            </a:r>
            <a:r>
              <a:rPr lang="it-IT" sz="2400" b="0" i="0" u="none" strike="noStrike" cap="none">
                <a:solidFill>
                  <a:srgbClr val="000000"/>
                </a:solidFill>
                <a:latin typeface="Arial"/>
                <a:ea typeface="Arial"/>
                <a:cs typeface="Arial"/>
                <a:sym typeface="Arial"/>
              </a:rPr>
              <a:t> </a:t>
            </a:r>
            <a:endParaRPr sz="2400" b="0" i="0" u="none" strike="noStrike" cap="none">
              <a:solidFill>
                <a:srgbClr val="000000"/>
              </a:solidFill>
              <a:latin typeface="Arial"/>
              <a:ea typeface="Arial"/>
              <a:cs typeface="Arial"/>
              <a:sym typeface="Arial"/>
            </a:endParaRPr>
          </a:p>
          <a:p>
            <a:pPr marL="349200" marR="0" lvl="0" indent="0" algn="l" rtl="0">
              <a:lnSpc>
                <a:spcPct val="100000"/>
              </a:lnSpc>
              <a:spcBef>
                <a:spcPts val="0"/>
              </a:spcBef>
              <a:spcAft>
                <a:spcPts val="0"/>
              </a:spcAft>
              <a:buClr>
                <a:srgbClr val="000000"/>
              </a:buClr>
              <a:buSzPts val="2400"/>
              <a:buFont typeface="Arial"/>
              <a:buNone/>
            </a:pPr>
            <a:endParaRPr sz="2400" b="0" i="0" u="none" strike="noStrike" cap="none">
              <a:solidFill>
                <a:srgbClr val="000000"/>
              </a:solidFill>
              <a:latin typeface="Arial"/>
              <a:ea typeface="Arial"/>
              <a:cs typeface="Arial"/>
              <a:sym typeface="Arial"/>
            </a:endParaRPr>
          </a:p>
          <a:p>
            <a:pPr marL="349200" marR="0" lvl="0" indent="0" algn="l" rtl="0">
              <a:lnSpc>
                <a:spcPct val="100000"/>
              </a:lnSpc>
              <a:spcBef>
                <a:spcPts val="0"/>
              </a:spcBef>
              <a:spcAft>
                <a:spcPts val="0"/>
              </a:spcAft>
              <a:buClr>
                <a:schemeClr val="dk1"/>
              </a:buClr>
              <a:buSzPts val="1100"/>
              <a:buFont typeface="Arial"/>
              <a:buNone/>
            </a:pPr>
            <a:r>
              <a:rPr lang="it-IT" sz="2400" b="1" i="0" u="none" strike="noStrike" cap="none">
                <a:solidFill>
                  <a:schemeClr val="dk1"/>
                </a:solidFill>
                <a:latin typeface="Arial"/>
                <a:ea typeface="Arial"/>
                <a:cs typeface="Arial"/>
                <a:sym typeface="Arial"/>
              </a:rPr>
              <a:t>Video 2 (2 mins +):</a:t>
            </a:r>
            <a:r>
              <a:rPr lang="it-IT" sz="2400" b="0" i="0" u="none" strike="noStrike" cap="none">
                <a:solidFill>
                  <a:schemeClr val="dk1"/>
                </a:solidFill>
                <a:latin typeface="Arial"/>
                <a:ea typeface="Arial"/>
                <a:cs typeface="Arial"/>
                <a:sym typeface="Arial"/>
              </a:rPr>
              <a:t> Watch an example of a developed </a:t>
            </a:r>
            <a:r>
              <a:rPr lang="it-IT" sz="2400" b="1" i="0" u="none" strike="noStrike" cap="none">
                <a:solidFill>
                  <a:schemeClr val="dk1"/>
                </a:solidFill>
                <a:latin typeface="Arial"/>
                <a:ea typeface="Arial"/>
                <a:cs typeface="Arial"/>
                <a:sym typeface="Arial"/>
              </a:rPr>
              <a:t>business model canvas</a:t>
            </a:r>
            <a:r>
              <a:rPr lang="it-IT" sz="2400" b="0" i="0" u="none" strike="noStrike" cap="none">
                <a:solidFill>
                  <a:schemeClr val="dk1"/>
                </a:solidFill>
                <a:latin typeface="Arial"/>
                <a:ea typeface="Arial"/>
                <a:cs typeface="Arial"/>
                <a:sym typeface="Arial"/>
              </a:rPr>
              <a:t> example:</a:t>
            </a:r>
            <a:endParaRPr sz="2400" b="0" i="0" u="none" strike="noStrike" cap="none">
              <a:solidFill>
                <a:schemeClr val="dk1"/>
              </a:solidFill>
              <a:latin typeface="Arial"/>
              <a:ea typeface="Arial"/>
              <a:cs typeface="Arial"/>
              <a:sym typeface="Arial"/>
            </a:endParaRPr>
          </a:p>
          <a:p>
            <a:pPr marL="349200" marR="0" lvl="0" indent="0" algn="l" rtl="0">
              <a:lnSpc>
                <a:spcPct val="100000"/>
              </a:lnSpc>
              <a:spcBef>
                <a:spcPts val="0"/>
              </a:spcBef>
              <a:spcAft>
                <a:spcPts val="0"/>
              </a:spcAft>
              <a:buClr>
                <a:schemeClr val="dk1"/>
              </a:buClr>
              <a:buSzPts val="1100"/>
              <a:buFont typeface="Arial"/>
              <a:buNone/>
            </a:pPr>
            <a:r>
              <a:rPr lang="it-IT" sz="2400" b="0" i="0" u="sng" strike="noStrike" cap="none">
                <a:solidFill>
                  <a:schemeClr val="hlink"/>
                </a:solidFill>
                <a:latin typeface="Arial"/>
                <a:ea typeface="Arial"/>
                <a:cs typeface="Arial"/>
                <a:sym typeface="Arial"/>
                <a:hlinkClick r:id="rId6"/>
              </a:rPr>
              <a:t>https://youtu.be/JXJeTfMplFs</a:t>
            </a:r>
            <a:r>
              <a:rPr lang="it-IT" sz="2400" b="0" i="0" u="none" strike="noStrike" cap="none">
                <a:solidFill>
                  <a:schemeClr val="dk1"/>
                </a:solidFill>
                <a:latin typeface="Arial"/>
                <a:ea typeface="Arial"/>
                <a:cs typeface="Arial"/>
                <a:sym typeface="Arial"/>
              </a:rPr>
              <a:t> </a:t>
            </a:r>
            <a:endParaRPr sz="2400" b="0" i="0" u="none" strike="noStrike" cap="none">
              <a:solidFill>
                <a:schemeClr val="dk1"/>
              </a:solidFill>
              <a:latin typeface="Arial"/>
              <a:ea typeface="Arial"/>
              <a:cs typeface="Arial"/>
              <a:sym typeface="Arial"/>
            </a:endParaRPr>
          </a:p>
          <a:p>
            <a:pPr marL="349200" marR="0" lvl="0" indent="0" algn="l" rtl="0">
              <a:lnSpc>
                <a:spcPct val="100000"/>
              </a:lnSpc>
              <a:spcBef>
                <a:spcPts val="0"/>
              </a:spcBef>
              <a:spcAft>
                <a:spcPts val="0"/>
              </a:spcAft>
              <a:buClr>
                <a:srgbClr val="000000"/>
              </a:buClr>
              <a:buSzPts val="2400"/>
              <a:buFont typeface="Arial"/>
              <a:buNone/>
            </a:pPr>
            <a:endParaRPr sz="2400" b="0" i="0" u="none" strike="noStrike" cap="none">
              <a:solidFill>
                <a:srgbClr val="000000"/>
              </a:solidFill>
              <a:latin typeface="Arial"/>
              <a:ea typeface="Arial"/>
              <a:cs typeface="Arial"/>
              <a:sym typeface="Arial"/>
            </a:endParaRPr>
          </a:p>
          <a:p>
            <a:pPr marL="349200" marR="0" lvl="0" indent="0" algn="l" rtl="0">
              <a:lnSpc>
                <a:spcPct val="100000"/>
              </a:lnSpc>
              <a:spcBef>
                <a:spcPts val="0"/>
              </a:spcBef>
              <a:spcAft>
                <a:spcPts val="0"/>
              </a:spcAft>
              <a:buClr>
                <a:srgbClr val="000000"/>
              </a:buClr>
              <a:buSzPts val="2400"/>
              <a:buFont typeface="Arial"/>
              <a:buNone/>
            </a:pPr>
            <a:r>
              <a:rPr lang="it-IT" sz="2400" b="1" i="0" u="none" strike="noStrike" cap="none">
                <a:solidFill>
                  <a:schemeClr val="dk1"/>
                </a:solidFill>
                <a:latin typeface="Arial"/>
                <a:ea typeface="Arial"/>
                <a:cs typeface="Arial"/>
                <a:sym typeface="Arial"/>
              </a:rPr>
              <a:t>Group</a:t>
            </a:r>
            <a:r>
              <a:rPr lang="it-IT" sz="2400" b="1" i="0" u="none" strike="noStrike" cap="none">
                <a:solidFill>
                  <a:srgbClr val="000000"/>
                </a:solidFill>
                <a:latin typeface="Arial"/>
                <a:ea typeface="Arial"/>
                <a:cs typeface="Arial"/>
                <a:sym typeface="Arial"/>
              </a:rPr>
              <a:t>:</a:t>
            </a:r>
            <a:r>
              <a:rPr lang="it-IT" sz="2400" b="0" i="0" u="none" strike="noStrike" cap="none">
                <a:solidFill>
                  <a:srgbClr val="000000"/>
                </a:solidFill>
                <a:latin typeface="Arial"/>
                <a:ea typeface="Arial"/>
                <a:cs typeface="Arial"/>
                <a:sym typeface="Arial"/>
              </a:rPr>
              <a:t> In your group, discuss both videos and relate them to your SD business idea from session 2. </a:t>
            </a:r>
            <a:endParaRPr sz="2400" b="0" i="0" u="none" strike="noStrike" cap="none">
              <a:solidFill>
                <a:srgbClr val="000000"/>
              </a:solidFill>
              <a:latin typeface="Arial"/>
              <a:ea typeface="Arial"/>
              <a:cs typeface="Arial"/>
              <a:sym typeface="Arial"/>
            </a:endParaRPr>
          </a:p>
          <a:p>
            <a:pPr marL="349200" marR="0" lvl="0" indent="0" algn="l" rtl="0">
              <a:lnSpc>
                <a:spcPct val="100000"/>
              </a:lnSpc>
              <a:spcBef>
                <a:spcPts val="0"/>
              </a:spcBef>
              <a:spcAft>
                <a:spcPts val="0"/>
              </a:spcAft>
              <a:buClr>
                <a:srgbClr val="000000"/>
              </a:buClr>
              <a:buSzPts val="2400"/>
              <a:buFont typeface="Arial"/>
              <a:buNone/>
            </a:pPr>
            <a:endParaRPr sz="2400" b="0" i="0" u="none" strike="noStrike" cap="none">
              <a:solidFill>
                <a:srgbClr val="000000"/>
              </a:solidFill>
              <a:latin typeface="Arial"/>
              <a:ea typeface="Arial"/>
              <a:cs typeface="Arial"/>
              <a:sym typeface="Arial"/>
            </a:endParaRPr>
          </a:p>
          <a:p>
            <a:pPr marL="349200" marR="0" lvl="0" indent="0" algn="l" rtl="0">
              <a:lnSpc>
                <a:spcPct val="100000"/>
              </a:lnSpc>
              <a:spcBef>
                <a:spcPts val="0"/>
              </a:spcBef>
              <a:spcAft>
                <a:spcPts val="0"/>
              </a:spcAft>
              <a:buClr>
                <a:schemeClr val="dk1"/>
              </a:buClr>
              <a:buSzPts val="1100"/>
              <a:buFont typeface="Arial"/>
              <a:buNone/>
            </a:pPr>
            <a:r>
              <a:rPr lang="it-IT" sz="2400" b="1" i="0" u="none" strike="noStrike" cap="none">
                <a:solidFill>
                  <a:schemeClr val="dk1"/>
                </a:solidFill>
                <a:latin typeface="Arial"/>
                <a:ea typeface="Arial"/>
                <a:cs typeface="Arial"/>
                <a:sym typeface="Arial"/>
              </a:rPr>
              <a:t>Activity:</a:t>
            </a:r>
            <a:r>
              <a:rPr lang="it-IT" sz="2400" b="0" i="0" u="none" strike="noStrike" cap="none">
                <a:solidFill>
                  <a:schemeClr val="dk1"/>
                </a:solidFill>
                <a:latin typeface="Arial"/>
                <a:ea typeface="Arial"/>
                <a:cs typeface="Arial"/>
                <a:sym typeface="Arial"/>
              </a:rPr>
              <a:t> As a group, complete a VPC and BMC for your business idea. Make sure you consider the green approach from slides 3, 4, and 5. </a:t>
            </a:r>
            <a:endParaRPr sz="2400" b="0" i="0" u="none" strike="noStrike" cap="none">
              <a:solidFill>
                <a:schemeClr val="dk1"/>
              </a:solidFill>
              <a:latin typeface="Arial"/>
              <a:ea typeface="Arial"/>
              <a:cs typeface="Arial"/>
              <a:sym typeface="Arial"/>
            </a:endParaRPr>
          </a:p>
        </p:txBody>
      </p:sp>
      <p:pic>
        <p:nvPicPr>
          <p:cNvPr id="211" name="Google Shape;211;gf058295efc_0_45"/>
          <p:cNvPicPr preferRelativeResize="0"/>
          <p:nvPr/>
        </p:nvPicPr>
        <p:blipFill rotWithShape="1">
          <a:blip r:embed="rId7">
            <a:alphaModFix/>
          </a:blip>
          <a:srcRect/>
          <a:stretch/>
        </p:blipFill>
        <p:spPr>
          <a:xfrm>
            <a:off x="467113" y="4320400"/>
            <a:ext cx="1950125" cy="195012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sp>
        <p:nvSpPr>
          <p:cNvPr id="216" name="Google Shape;216;gf058295efc_0_57"/>
          <p:cNvSpPr/>
          <p:nvPr/>
        </p:nvSpPr>
        <p:spPr>
          <a:xfrm>
            <a:off x="153" y="0"/>
            <a:ext cx="12191700" cy="6858000"/>
          </a:xfrm>
          <a:prstGeom prst="rect">
            <a:avLst/>
          </a:prstGeom>
          <a:solidFill>
            <a:srgbClr val="E4EEEE"/>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grpSp>
        <p:nvGrpSpPr>
          <p:cNvPr id="217" name="Google Shape;217;gf058295efc_0_57"/>
          <p:cNvGrpSpPr/>
          <p:nvPr/>
        </p:nvGrpSpPr>
        <p:grpSpPr>
          <a:xfrm flipH="1">
            <a:off x="4308383" y="-76362"/>
            <a:ext cx="7883467" cy="6858000"/>
            <a:chOff x="0" y="0"/>
            <a:chExt cx="7883467" cy="6858000"/>
          </a:xfrm>
        </p:grpSpPr>
        <p:sp>
          <p:nvSpPr>
            <p:cNvPr id="218" name="Google Shape;218;gf058295efc_0_57"/>
            <p:cNvSpPr/>
            <p:nvPr/>
          </p:nvSpPr>
          <p:spPr>
            <a:xfrm>
              <a:off x="0" y="0"/>
              <a:ext cx="7475746" cy="6858000"/>
            </a:xfrm>
            <a:custGeom>
              <a:avLst/>
              <a:gdLst/>
              <a:ahLst/>
              <a:cxnLst/>
              <a:rect l="l" t="t" r="r" b="b"/>
              <a:pathLst>
                <a:path w="7475746" h="6858000" extrusionOk="0">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Meiryo"/>
                <a:ea typeface="Meiryo"/>
                <a:cs typeface="Meiryo"/>
                <a:sym typeface="Meiryo"/>
              </a:endParaRPr>
            </a:p>
          </p:txBody>
        </p:sp>
        <p:sp>
          <p:nvSpPr>
            <p:cNvPr id="219" name="Google Shape;219;gf058295efc_0_57"/>
            <p:cNvSpPr/>
            <p:nvPr/>
          </p:nvSpPr>
          <p:spPr>
            <a:xfrm>
              <a:off x="5353744" y="0"/>
              <a:ext cx="2529723" cy="6858000"/>
            </a:xfrm>
            <a:custGeom>
              <a:avLst/>
              <a:gdLst/>
              <a:ahLst/>
              <a:cxnLst/>
              <a:rect l="l" t="t" r="r" b="b"/>
              <a:pathLst>
                <a:path w="2529723" h="6858000" extrusionOk="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sp>
          <p:nvSpPr>
            <p:cNvPr id="220" name="Google Shape;220;gf058295efc_0_57"/>
            <p:cNvSpPr/>
            <p:nvPr/>
          </p:nvSpPr>
          <p:spPr>
            <a:xfrm>
              <a:off x="5133737" y="0"/>
              <a:ext cx="2536434" cy="6858000"/>
            </a:xfrm>
            <a:custGeom>
              <a:avLst/>
              <a:gdLst/>
              <a:ahLst/>
              <a:cxnLst/>
              <a:rect l="l" t="t" r="r" b="b"/>
              <a:pathLst>
                <a:path w="2536434" h="6858000" extrusionOk="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grpSp>
      <p:pic>
        <p:nvPicPr>
          <p:cNvPr id="221" name="Google Shape;221;gf058295efc_0_57"/>
          <p:cNvPicPr preferRelativeResize="0">
            <a:picLocks noGrp="1"/>
          </p:cNvPicPr>
          <p:nvPr>
            <p:ph type="body" idx="1"/>
          </p:nvPr>
        </p:nvPicPr>
        <p:blipFill rotWithShape="1">
          <a:blip r:embed="rId3">
            <a:alphaModFix/>
          </a:blip>
          <a:srcRect/>
          <a:stretch/>
        </p:blipFill>
        <p:spPr>
          <a:xfrm>
            <a:off x="130719" y="39777"/>
            <a:ext cx="2622900" cy="697800"/>
          </a:xfrm>
          <a:prstGeom prst="rect">
            <a:avLst/>
          </a:prstGeom>
          <a:noFill/>
          <a:ln>
            <a:noFill/>
          </a:ln>
        </p:spPr>
      </p:pic>
      <p:pic>
        <p:nvPicPr>
          <p:cNvPr id="222" name="Google Shape;222;gf058295efc_0_57" descr="Immagine che contiene testo&#10;&#10;Descrizione generata automaticamente"/>
          <p:cNvPicPr preferRelativeResize="0"/>
          <p:nvPr/>
        </p:nvPicPr>
        <p:blipFill rotWithShape="1">
          <a:blip r:embed="rId4">
            <a:alphaModFix/>
          </a:blip>
          <a:srcRect/>
          <a:stretch/>
        </p:blipFill>
        <p:spPr>
          <a:xfrm>
            <a:off x="9668224" y="39777"/>
            <a:ext cx="2633625" cy="751267"/>
          </a:xfrm>
          <a:prstGeom prst="rect">
            <a:avLst/>
          </a:prstGeom>
          <a:noFill/>
          <a:ln>
            <a:noFill/>
          </a:ln>
        </p:spPr>
      </p:pic>
      <p:sp>
        <p:nvSpPr>
          <p:cNvPr id="223" name="Google Shape;223;gf058295efc_0_57"/>
          <p:cNvSpPr txBox="1"/>
          <p:nvPr/>
        </p:nvSpPr>
        <p:spPr>
          <a:xfrm>
            <a:off x="523225" y="2782500"/>
            <a:ext cx="2709600" cy="12930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600"/>
              <a:buFont typeface="Arial"/>
              <a:buNone/>
            </a:pPr>
            <a:r>
              <a:rPr lang="it-IT" sz="3600" b="1" i="0" u="none" strike="noStrike" cap="none">
                <a:solidFill>
                  <a:srgbClr val="000000"/>
                </a:solidFill>
                <a:latin typeface="Arial"/>
                <a:ea typeface="Arial"/>
                <a:cs typeface="Arial"/>
                <a:sym typeface="Arial"/>
              </a:rPr>
              <a:t>Session 4</a:t>
            </a:r>
            <a:endParaRPr sz="3600" b="1"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Arial"/>
              <a:buNone/>
            </a:pPr>
            <a:r>
              <a:rPr lang="it-IT" sz="3600" b="1" i="0" u="none" strike="noStrike" cap="none">
                <a:solidFill>
                  <a:schemeClr val="dk1"/>
                </a:solidFill>
                <a:latin typeface="Arial"/>
                <a:ea typeface="Arial"/>
                <a:cs typeface="Arial"/>
                <a:sym typeface="Arial"/>
              </a:rPr>
              <a:t>15 mins</a:t>
            </a:r>
            <a:endParaRPr sz="3600" b="1" i="0" u="none" strike="noStrike" cap="none">
              <a:solidFill>
                <a:srgbClr val="000000"/>
              </a:solidFill>
              <a:latin typeface="Arial"/>
              <a:ea typeface="Arial"/>
              <a:cs typeface="Arial"/>
              <a:sym typeface="Arial"/>
            </a:endParaRPr>
          </a:p>
        </p:txBody>
      </p:sp>
      <p:sp>
        <p:nvSpPr>
          <p:cNvPr id="224" name="Google Shape;224;gf058295efc_0_57"/>
          <p:cNvSpPr txBox="1"/>
          <p:nvPr/>
        </p:nvSpPr>
        <p:spPr>
          <a:xfrm>
            <a:off x="3059725" y="750750"/>
            <a:ext cx="8812500" cy="6095400"/>
          </a:xfrm>
          <a:prstGeom prst="rect">
            <a:avLst/>
          </a:prstGeom>
          <a:noFill/>
          <a:ln>
            <a:noFill/>
          </a:ln>
        </p:spPr>
        <p:txBody>
          <a:bodyPr spcFirstLastPara="1" wrap="square" lIns="91425" tIns="91425" rIns="91425" bIns="91425" anchor="t" anchorCtr="0">
            <a:spAutoFit/>
          </a:bodyPr>
          <a:lstStyle/>
          <a:p>
            <a:pPr marL="349200" marR="0" lvl="0" indent="0" algn="l" rtl="0">
              <a:lnSpc>
                <a:spcPct val="100000"/>
              </a:lnSpc>
              <a:spcBef>
                <a:spcPts val="0"/>
              </a:spcBef>
              <a:spcAft>
                <a:spcPts val="0"/>
              </a:spcAft>
              <a:buClr>
                <a:srgbClr val="000000"/>
              </a:buClr>
              <a:buSzPts val="2400"/>
              <a:buFont typeface="Arial"/>
              <a:buNone/>
            </a:pPr>
            <a:endParaRPr sz="2400" b="1" i="0" u="none" strike="noStrike" cap="none">
              <a:solidFill>
                <a:srgbClr val="000000"/>
              </a:solidFill>
              <a:latin typeface="Arial"/>
              <a:ea typeface="Arial"/>
              <a:cs typeface="Arial"/>
              <a:sym typeface="Arial"/>
            </a:endParaRPr>
          </a:p>
          <a:p>
            <a:pPr marL="349200" marR="0" lvl="0" indent="0" algn="l" rtl="0">
              <a:lnSpc>
                <a:spcPct val="100000"/>
              </a:lnSpc>
              <a:spcBef>
                <a:spcPts val="0"/>
              </a:spcBef>
              <a:spcAft>
                <a:spcPts val="0"/>
              </a:spcAft>
              <a:buClr>
                <a:srgbClr val="000000"/>
              </a:buClr>
              <a:buSzPts val="2400"/>
              <a:buFont typeface="Arial"/>
              <a:buNone/>
            </a:pPr>
            <a:r>
              <a:rPr lang="it-IT" sz="2400" b="1" i="0" u="none" strike="noStrike" cap="none">
                <a:solidFill>
                  <a:schemeClr val="dk1"/>
                </a:solidFill>
                <a:latin typeface="Arial"/>
                <a:ea typeface="Arial"/>
                <a:cs typeface="Arial"/>
                <a:sym typeface="Arial"/>
              </a:rPr>
              <a:t>Video example: (5 mins +):</a:t>
            </a:r>
            <a:r>
              <a:rPr lang="it-IT" sz="2400" b="0" i="0" u="none" strike="noStrike" cap="none">
                <a:solidFill>
                  <a:schemeClr val="dk1"/>
                </a:solidFill>
                <a:latin typeface="Arial"/>
                <a:ea typeface="Arial"/>
                <a:cs typeface="Arial"/>
                <a:sym typeface="Arial"/>
              </a:rPr>
              <a:t> Watch a video on BMC Interface </a:t>
            </a:r>
            <a:r>
              <a:rPr lang="it-IT" sz="2400" b="1" i="0" u="none" strike="noStrike" cap="none">
                <a:solidFill>
                  <a:schemeClr val="dk1"/>
                </a:solidFill>
                <a:latin typeface="Arial"/>
                <a:ea typeface="Arial"/>
                <a:cs typeface="Arial"/>
                <a:sym typeface="Arial"/>
              </a:rPr>
              <a:t>Case study on Sustainable Business Model Innovation</a:t>
            </a:r>
            <a:r>
              <a:rPr lang="it-IT" sz="2400" b="0" i="0" u="none" strike="noStrike" cap="none">
                <a:solidFill>
                  <a:schemeClr val="dk1"/>
                </a:solidFill>
                <a:latin typeface="Arial"/>
                <a:ea typeface="Arial"/>
                <a:cs typeface="Arial"/>
                <a:sym typeface="Arial"/>
              </a:rPr>
              <a:t>:</a:t>
            </a:r>
            <a:r>
              <a:rPr lang="it-IT" sz="2400" b="0" i="0" u="none" strike="noStrike" cap="none">
                <a:solidFill>
                  <a:srgbClr val="000000"/>
                </a:solidFill>
                <a:latin typeface="Arial"/>
                <a:ea typeface="Arial"/>
                <a:cs typeface="Arial"/>
                <a:sym typeface="Arial"/>
              </a:rPr>
              <a:t> </a:t>
            </a:r>
            <a:r>
              <a:rPr lang="it-IT" sz="2400" b="0" i="0" u="sng" strike="noStrike" cap="none">
                <a:solidFill>
                  <a:schemeClr val="hlink"/>
                </a:solidFill>
                <a:latin typeface="Arial"/>
                <a:ea typeface="Arial"/>
                <a:cs typeface="Arial"/>
                <a:sym typeface="Arial"/>
                <a:hlinkClick r:id="rId5"/>
              </a:rPr>
              <a:t>https://youtu.be/Kr_1eaGAYKQ</a:t>
            </a:r>
            <a:r>
              <a:rPr lang="it-IT" sz="2400" b="0" i="0" u="none" strike="noStrike" cap="none">
                <a:solidFill>
                  <a:srgbClr val="000000"/>
                </a:solidFill>
                <a:latin typeface="Arial"/>
                <a:ea typeface="Arial"/>
                <a:cs typeface="Arial"/>
                <a:sym typeface="Arial"/>
              </a:rPr>
              <a:t> </a:t>
            </a:r>
            <a:endParaRPr sz="2400" b="0" i="0" u="none" strike="noStrike" cap="none">
              <a:solidFill>
                <a:srgbClr val="000000"/>
              </a:solidFill>
              <a:latin typeface="Arial"/>
              <a:ea typeface="Arial"/>
              <a:cs typeface="Arial"/>
              <a:sym typeface="Arial"/>
            </a:endParaRPr>
          </a:p>
          <a:p>
            <a:pPr marL="349200" marR="0" lvl="0" indent="0" algn="l" rtl="0">
              <a:lnSpc>
                <a:spcPct val="100000"/>
              </a:lnSpc>
              <a:spcBef>
                <a:spcPts val="0"/>
              </a:spcBef>
              <a:spcAft>
                <a:spcPts val="0"/>
              </a:spcAft>
              <a:buClr>
                <a:srgbClr val="000000"/>
              </a:buClr>
              <a:buSzPts val="2400"/>
              <a:buFont typeface="Arial"/>
              <a:buNone/>
            </a:pPr>
            <a:endParaRPr sz="2400" b="0" i="0" u="none" strike="noStrike" cap="none">
              <a:solidFill>
                <a:srgbClr val="000000"/>
              </a:solidFill>
              <a:latin typeface="Arial"/>
              <a:ea typeface="Arial"/>
              <a:cs typeface="Arial"/>
              <a:sym typeface="Arial"/>
            </a:endParaRPr>
          </a:p>
          <a:p>
            <a:pPr marL="349200" marR="0" lvl="0" indent="0" algn="l" rtl="0">
              <a:lnSpc>
                <a:spcPct val="100000"/>
              </a:lnSpc>
              <a:spcBef>
                <a:spcPts val="0"/>
              </a:spcBef>
              <a:spcAft>
                <a:spcPts val="0"/>
              </a:spcAft>
              <a:buClr>
                <a:srgbClr val="000000"/>
              </a:buClr>
              <a:buSzPts val="2400"/>
              <a:buFont typeface="Arial"/>
              <a:buNone/>
            </a:pPr>
            <a:r>
              <a:rPr lang="it-IT" sz="2400" b="1" i="0" u="none" strike="noStrike" cap="none">
                <a:solidFill>
                  <a:schemeClr val="dk1"/>
                </a:solidFill>
                <a:latin typeface="Arial"/>
                <a:ea typeface="Arial"/>
                <a:cs typeface="Arial"/>
                <a:sym typeface="Arial"/>
              </a:rPr>
              <a:t>Video 2 (3 mins +):</a:t>
            </a:r>
            <a:r>
              <a:rPr lang="it-IT" sz="2400" b="0" i="0" u="none" strike="noStrike" cap="none">
                <a:solidFill>
                  <a:schemeClr val="dk1"/>
                </a:solidFill>
                <a:latin typeface="Arial"/>
                <a:ea typeface="Arial"/>
                <a:cs typeface="Arial"/>
                <a:sym typeface="Arial"/>
              </a:rPr>
              <a:t> Watch a video on "</a:t>
            </a:r>
            <a:r>
              <a:rPr lang="it-IT" sz="2400" b="1" i="0" u="none" strike="noStrike" cap="none">
                <a:solidFill>
                  <a:schemeClr val="dk1"/>
                </a:solidFill>
                <a:latin typeface="Arial"/>
                <a:ea typeface="Arial"/>
                <a:cs typeface="Arial"/>
                <a:sym typeface="Arial"/>
              </a:rPr>
              <a:t>Entrepreneurial Mindset</a:t>
            </a:r>
            <a:r>
              <a:rPr lang="it-IT" sz="2400" b="0" i="0" u="none" strike="noStrike" cap="none">
                <a:solidFill>
                  <a:schemeClr val="dk1"/>
                </a:solidFill>
                <a:latin typeface="Arial"/>
                <a:ea typeface="Arial"/>
                <a:cs typeface="Arial"/>
                <a:sym typeface="Arial"/>
              </a:rPr>
              <a:t>":</a:t>
            </a:r>
            <a:r>
              <a:rPr lang="it-IT" sz="2400" b="0" i="0" u="none" strike="noStrike" cap="none">
                <a:solidFill>
                  <a:srgbClr val="000000"/>
                </a:solidFill>
                <a:latin typeface="Arial"/>
                <a:ea typeface="Arial"/>
                <a:cs typeface="Arial"/>
                <a:sym typeface="Arial"/>
              </a:rPr>
              <a:t> </a:t>
            </a:r>
            <a:r>
              <a:rPr lang="it-IT" sz="2400" b="0" i="0" u="sng" strike="noStrike" cap="none">
                <a:solidFill>
                  <a:schemeClr val="hlink"/>
                </a:solidFill>
                <a:latin typeface="Arial"/>
                <a:ea typeface="Arial"/>
                <a:cs typeface="Arial"/>
                <a:sym typeface="Arial"/>
                <a:hlinkClick r:id="rId6"/>
              </a:rPr>
              <a:t>https://youtu.be/FOFm8fPP2Kc</a:t>
            </a:r>
            <a:r>
              <a:rPr lang="it-IT" sz="2400" b="0" i="0" u="none" strike="noStrike" cap="none">
                <a:solidFill>
                  <a:srgbClr val="000000"/>
                </a:solidFill>
                <a:latin typeface="Arial"/>
                <a:ea typeface="Arial"/>
                <a:cs typeface="Arial"/>
                <a:sym typeface="Arial"/>
              </a:rPr>
              <a:t> </a:t>
            </a:r>
            <a:endParaRPr sz="2400" b="0" i="0" u="none" strike="noStrike" cap="none">
              <a:solidFill>
                <a:srgbClr val="000000"/>
              </a:solidFill>
              <a:latin typeface="Arial"/>
              <a:ea typeface="Arial"/>
              <a:cs typeface="Arial"/>
              <a:sym typeface="Arial"/>
            </a:endParaRPr>
          </a:p>
          <a:p>
            <a:pPr marL="34920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Arial"/>
              <a:ea typeface="Arial"/>
              <a:cs typeface="Arial"/>
              <a:sym typeface="Arial"/>
            </a:endParaRPr>
          </a:p>
          <a:p>
            <a:pPr marL="349200" marR="0" lvl="0" indent="0" algn="l" rtl="0">
              <a:lnSpc>
                <a:spcPct val="100000"/>
              </a:lnSpc>
              <a:spcBef>
                <a:spcPts val="0"/>
              </a:spcBef>
              <a:spcAft>
                <a:spcPts val="0"/>
              </a:spcAft>
              <a:buClr>
                <a:srgbClr val="000000"/>
              </a:buClr>
              <a:buSzPts val="2400"/>
              <a:buFont typeface="Arial"/>
              <a:buNone/>
            </a:pPr>
            <a:r>
              <a:rPr lang="it-IT" sz="2400" b="1" i="0" u="none" strike="noStrike" cap="none">
                <a:solidFill>
                  <a:schemeClr val="dk1"/>
                </a:solidFill>
                <a:latin typeface="Arial"/>
                <a:ea typeface="Arial"/>
                <a:cs typeface="Arial"/>
                <a:sym typeface="Arial"/>
              </a:rPr>
              <a:t>Group</a:t>
            </a:r>
            <a:r>
              <a:rPr lang="it-IT" sz="2400" b="1" i="0" u="none" strike="noStrike" cap="none">
                <a:solidFill>
                  <a:srgbClr val="000000"/>
                </a:solidFill>
                <a:latin typeface="Arial"/>
                <a:ea typeface="Arial"/>
                <a:cs typeface="Arial"/>
                <a:sym typeface="Arial"/>
              </a:rPr>
              <a:t>:</a:t>
            </a:r>
            <a:r>
              <a:rPr lang="it-IT" sz="2400" b="0" i="0" u="none" strike="noStrike" cap="none">
                <a:solidFill>
                  <a:srgbClr val="000000"/>
                </a:solidFill>
                <a:latin typeface="Arial"/>
                <a:ea typeface="Arial"/>
                <a:cs typeface="Arial"/>
                <a:sym typeface="Arial"/>
              </a:rPr>
              <a:t> Discuss video 1 &amp; 2 in relation to your group VPC &amp; BMC. </a:t>
            </a:r>
            <a:r>
              <a:rPr lang="it-IT" sz="2400" b="1" i="0" u="none" strike="noStrike" cap="none">
                <a:solidFill>
                  <a:srgbClr val="000000"/>
                </a:solidFill>
                <a:latin typeface="Arial"/>
                <a:ea typeface="Arial"/>
                <a:cs typeface="Arial"/>
                <a:sym typeface="Arial"/>
              </a:rPr>
              <a:t>Based on video 2 only:</a:t>
            </a:r>
            <a:endParaRPr sz="2400" b="1" i="0" u="none" strike="noStrike" cap="none">
              <a:solidFill>
                <a:srgbClr val="000000"/>
              </a:solidFill>
              <a:latin typeface="Arial"/>
              <a:ea typeface="Arial"/>
              <a:cs typeface="Arial"/>
              <a:sym typeface="Arial"/>
            </a:endParaRPr>
          </a:p>
          <a:p>
            <a:pPr marL="914400" marR="0" lvl="0" indent="-381000" algn="l" rtl="0">
              <a:lnSpc>
                <a:spcPct val="100000"/>
              </a:lnSpc>
              <a:spcBef>
                <a:spcPts val="0"/>
              </a:spcBef>
              <a:spcAft>
                <a:spcPts val="0"/>
              </a:spcAft>
              <a:buClr>
                <a:srgbClr val="6AA84F"/>
              </a:buClr>
              <a:buSzPts val="2400"/>
              <a:buFont typeface="Arial"/>
              <a:buAutoNum type="arabicPeriod"/>
            </a:pPr>
            <a:r>
              <a:rPr lang="it-IT" sz="2400" b="0" i="0" u="none" strike="noStrike" cap="none">
                <a:solidFill>
                  <a:srgbClr val="000000"/>
                </a:solidFill>
                <a:latin typeface="Arial"/>
                <a:ea typeface="Arial"/>
                <a:cs typeface="Arial"/>
                <a:sym typeface="Arial"/>
              </a:rPr>
              <a:t>highlight key skills you will need to develop your </a:t>
            </a:r>
            <a:r>
              <a:rPr lang="it-IT" sz="2400" b="0" i="0" u="none" strike="noStrike" cap="none">
                <a:solidFill>
                  <a:schemeClr val="dk1"/>
                </a:solidFill>
                <a:latin typeface="Arial"/>
                <a:ea typeface="Arial"/>
                <a:cs typeface="Arial"/>
                <a:sym typeface="Arial"/>
              </a:rPr>
              <a:t>entrepreneurial mindset (in other words your .</a:t>
            </a:r>
            <a:endParaRPr sz="2400" b="0" i="0" u="none" strike="noStrike" cap="none">
              <a:solidFill>
                <a:schemeClr val="dk1"/>
              </a:solidFill>
              <a:latin typeface="Arial"/>
              <a:ea typeface="Arial"/>
              <a:cs typeface="Arial"/>
              <a:sym typeface="Arial"/>
            </a:endParaRPr>
          </a:p>
          <a:p>
            <a:pPr marL="914400" marR="0" lvl="0" indent="-381000" algn="l" rtl="0">
              <a:lnSpc>
                <a:spcPct val="100000"/>
              </a:lnSpc>
              <a:spcBef>
                <a:spcPts val="0"/>
              </a:spcBef>
              <a:spcAft>
                <a:spcPts val="0"/>
              </a:spcAft>
              <a:buClr>
                <a:srgbClr val="6AA84F"/>
              </a:buClr>
              <a:buSzPts val="2400"/>
              <a:buFont typeface="Arial"/>
              <a:buAutoNum type="arabicPeriod"/>
            </a:pPr>
            <a:r>
              <a:rPr lang="it-IT" sz="2400" b="0" i="0" u="none" strike="noStrike" cap="none">
                <a:solidFill>
                  <a:schemeClr val="dk1"/>
                </a:solidFill>
                <a:latin typeface="Arial"/>
                <a:ea typeface="Arial"/>
                <a:cs typeface="Arial"/>
                <a:sym typeface="Arial"/>
              </a:rPr>
              <a:t>How important is it to take action and ownership of your business idea from session 3?</a:t>
            </a:r>
            <a:endParaRPr sz="2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it-IT" sz="2400" b="1" i="0" u="none" strike="noStrike" cap="none">
                <a:solidFill>
                  <a:schemeClr val="dk1"/>
                </a:solidFill>
                <a:latin typeface="Arial"/>
                <a:ea typeface="Arial"/>
                <a:cs typeface="Arial"/>
                <a:sym typeface="Arial"/>
              </a:rPr>
              <a:t>Activity: </a:t>
            </a:r>
            <a:r>
              <a:rPr lang="it-IT" sz="2400" b="0" i="0" u="none" strike="noStrike" cap="none">
                <a:solidFill>
                  <a:schemeClr val="dk1"/>
                </a:solidFill>
                <a:latin typeface="Arial"/>
                <a:ea typeface="Arial"/>
                <a:cs typeface="Arial"/>
                <a:sym typeface="Arial"/>
              </a:rPr>
              <a:t>complete the final activity on the next slide</a:t>
            </a:r>
            <a:endParaRPr sz="2400" b="0" i="0" u="none" strike="noStrike" cap="none">
              <a:solidFill>
                <a:schemeClr val="dk1"/>
              </a:solidFill>
              <a:latin typeface="Arial"/>
              <a:ea typeface="Arial"/>
              <a:cs typeface="Arial"/>
              <a:sym typeface="Arial"/>
            </a:endParaRPr>
          </a:p>
        </p:txBody>
      </p:sp>
      <p:pic>
        <p:nvPicPr>
          <p:cNvPr id="225" name="Google Shape;225;gf058295efc_0_57"/>
          <p:cNvPicPr preferRelativeResize="0"/>
          <p:nvPr/>
        </p:nvPicPr>
        <p:blipFill rotWithShape="1">
          <a:blip r:embed="rId7">
            <a:alphaModFix/>
          </a:blip>
          <a:srcRect/>
          <a:stretch/>
        </p:blipFill>
        <p:spPr>
          <a:xfrm>
            <a:off x="620813" y="4512850"/>
            <a:ext cx="1642725" cy="164272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230" name="Google Shape;230;gf058295efc_0_69"/>
          <p:cNvSpPr/>
          <p:nvPr/>
        </p:nvSpPr>
        <p:spPr>
          <a:xfrm>
            <a:off x="153" y="0"/>
            <a:ext cx="12191700" cy="6858000"/>
          </a:xfrm>
          <a:prstGeom prst="rect">
            <a:avLst/>
          </a:prstGeom>
          <a:solidFill>
            <a:srgbClr val="E4EEEE"/>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grpSp>
        <p:nvGrpSpPr>
          <p:cNvPr id="231" name="Google Shape;231;gf058295efc_0_69"/>
          <p:cNvGrpSpPr/>
          <p:nvPr/>
        </p:nvGrpSpPr>
        <p:grpSpPr>
          <a:xfrm flipH="1">
            <a:off x="4308383" y="-76362"/>
            <a:ext cx="7883467" cy="6858000"/>
            <a:chOff x="0" y="0"/>
            <a:chExt cx="7883467" cy="6858000"/>
          </a:xfrm>
        </p:grpSpPr>
        <p:sp>
          <p:nvSpPr>
            <p:cNvPr id="232" name="Google Shape;232;gf058295efc_0_69"/>
            <p:cNvSpPr/>
            <p:nvPr/>
          </p:nvSpPr>
          <p:spPr>
            <a:xfrm>
              <a:off x="0" y="0"/>
              <a:ext cx="7475746" cy="6858000"/>
            </a:xfrm>
            <a:custGeom>
              <a:avLst/>
              <a:gdLst/>
              <a:ahLst/>
              <a:cxnLst/>
              <a:rect l="l" t="t" r="r" b="b"/>
              <a:pathLst>
                <a:path w="7475746" h="6858000" extrusionOk="0">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Meiryo"/>
                <a:ea typeface="Meiryo"/>
                <a:cs typeface="Meiryo"/>
                <a:sym typeface="Meiryo"/>
              </a:endParaRPr>
            </a:p>
          </p:txBody>
        </p:sp>
        <p:sp>
          <p:nvSpPr>
            <p:cNvPr id="233" name="Google Shape;233;gf058295efc_0_69"/>
            <p:cNvSpPr/>
            <p:nvPr/>
          </p:nvSpPr>
          <p:spPr>
            <a:xfrm>
              <a:off x="5353744" y="0"/>
              <a:ext cx="2529723" cy="6858000"/>
            </a:xfrm>
            <a:custGeom>
              <a:avLst/>
              <a:gdLst/>
              <a:ahLst/>
              <a:cxnLst/>
              <a:rect l="l" t="t" r="r" b="b"/>
              <a:pathLst>
                <a:path w="2529723" h="6858000" extrusionOk="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sp>
          <p:nvSpPr>
            <p:cNvPr id="234" name="Google Shape;234;gf058295efc_0_69"/>
            <p:cNvSpPr/>
            <p:nvPr/>
          </p:nvSpPr>
          <p:spPr>
            <a:xfrm>
              <a:off x="5133737" y="0"/>
              <a:ext cx="2536434" cy="6858000"/>
            </a:xfrm>
            <a:custGeom>
              <a:avLst/>
              <a:gdLst/>
              <a:ahLst/>
              <a:cxnLst/>
              <a:rect l="l" t="t" r="r" b="b"/>
              <a:pathLst>
                <a:path w="2536434" h="6858000" extrusionOk="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grpSp>
      <p:pic>
        <p:nvPicPr>
          <p:cNvPr id="235" name="Google Shape;235;gf058295efc_0_69"/>
          <p:cNvPicPr preferRelativeResize="0">
            <a:picLocks noGrp="1"/>
          </p:cNvPicPr>
          <p:nvPr>
            <p:ph type="body" idx="1"/>
          </p:nvPr>
        </p:nvPicPr>
        <p:blipFill rotWithShape="1">
          <a:blip r:embed="rId3">
            <a:alphaModFix/>
          </a:blip>
          <a:srcRect/>
          <a:stretch/>
        </p:blipFill>
        <p:spPr>
          <a:xfrm>
            <a:off x="130719" y="39777"/>
            <a:ext cx="2622900" cy="697800"/>
          </a:xfrm>
          <a:prstGeom prst="rect">
            <a:avLst/>
          </a:prstGeom>
          <a:noFill/>
          <a:ln>
            <a:noFill/>
          </a:ln>
        </p:spPr>
      </p:pic>
      <p:pic>
        <p:nvPicPr>
          <p:cNvPr id="236" name="Google Shape;236;gf058295efc_0_69" descr="Immagine che contiene testo&#10;&#10;Descrizione generata automaticamente"/>
          <p:cNvPicPr preferRelativeResize="0"/>
          <p:nvPr/>
        </p:nvPicPr>
        <p:blipFill rotWithShape="1">
          <a:blip r:embed="rId4">
            <a:alphaModFix/>
          </a:blip>
          <a:srcRect/>
          <a:stretch/>
        </p:blipFill>
        <p:spPr>
          <a:xfrm>
            <a:off x="9668224" y="39777"/>
            <a:ext cx="2633625" cy="751267"/>
          </a:xfrm>
          <a:prstGeom prst="rect">
            <a:avLst/>
          </a:prstGeom>
          <a:noFill/>
          <a:ln>
            <a:noFill/>
          </a:ln>
        </p:spPr>
      </p:pic>
      <p:sp>
        <p:nvSpPr>
          <p:cNvPr id="237" name="Google Shape;237;gf058295efc_0_69"/>
          <p:cNvSpPr txBox="1"/>
          <p:nvPr/>
        </p:nvSpPr>
        <p:spPr>
          <a:xfrm>
            <a:off x="523225" y="2782500"/>
            <a:ext cx="2473200" cy="12930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600"/>
              <a:buFont typeface="Arial"/>
              <a:buNone/>
            </a:pPr>
            <a:r>
              <a:rPr lang="it-IT" sz="3600" b="1" i="0" u="none" strike="noStrike" cap="none">
                <a:solidFill>
                  <a:srgbClr val="000000"/>
                </a:solidFill>
                <a:latin typeface="Arial"/>
                <a:ea typeface="Arial"/>
                <a:cs typeface="Arial"/>
                <a:sym typeface="Arial"/>
              </a:rPr>
              <a:t>Final activity</a:t>
            </a:r>
            <a:endParaRPr sz="3600" b="1"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Arial"/>
              <a:buNone/>
            </a:pPr>
            <a:r>
              <a:rPr lang="it-IT" sz="3600" b="1" i="0" u="none" strike="noStrike" cap="none">
                <a:solidFill>
                  <a:schemeClr val="dk1"/>
                </a:solidFill>
                <a:latin typeface="Arial"/>
                <a:ea typeface="Arial"/>
                <a:cs typeface="Arial"/>
                <a:sym typeface="Arial"/>
              </a:rPr>
              <a:t>30 mins</a:t>
            </a:r>
            <a:endParaRPr sz="3600" b="1" i="0" u="none" strike="noStrike" cap="none">
              <a:solidFill>
                <a:srgbClr val="000000"/>
              </a:solidFill>
              <a:latin typeface="Arial"/>
              <a:ea typeface="Arial"/>
              <a:cs typeface="Arial"/>
              <a:sym typeface="Arial"/>
            </a:endParaRPr>
          </a:p>
        </p:txBody>
      </p:sp>
      <p:sp>
        <p:nvSpPr>
          <p:cNvPr id="238" name="Google Shape;238;gf058295efc_0_69"/>
          <p:cNvSpPr txBox="1"/>
          <p:nvPr/>
        </p:nvSpPr>
        <p:spPr>
          <a:xfrm>
            <a:off x="2595475" y="1086300"/>
            <a:ext cx="9308400" cy="4685400"/>
          </a:xfrm>
          <a:prstGeom prst="rect">
            <a:avLst/>
          </a:prstGeom>
          <a:noFill/>
          <a:ln>
            <a:noFill/>
          </a:ln>
        </p:spPr>
        <p:txBody>
          <a:bodyPr spcFirstLastPara="1" wrap="square" lIns="91425" tIns="91425" rIns="91425" bIns="91425" anchor="t" anchorCtr="0">
            <a:spAutoFit/>
          </a:bodyPr>
          <a:lstStyle/>
          <a:p>
            <a:pPr marL="0" marR="0" lvl="0" indent="0" algn="l" rtl="0">
              <a:lnSpc>
                <a:spcPct val="115000"/>
              </a:lnSpc>
              <a:spcBef>
                <a:spcPts val="0"/>
              </a:spcBef>
              <a:spcAft>
                <a:spcPts val="0"/>
              </a:spcAft>
              <a:buClr>
                <a:srgbClr val="000000"/>
              </a:buClr>
              <a:buSzPts val="2600"/>
              <a:buFont typeface="Arial"/>
              <a:buNone/>
            </a:pPr>
            <a:r>
              <a:rPr lang="it-IT" sz="2600" b="1" i="0" u="none" strike="noStrike" cap="none">
                <a:solidFill>
                  <a:schemeClr val="dk1"/>
                </a:solidFill>
                <a:latin typeface="Arial"/>
                <a:ea typeface="Arial"/>
                <a:cs typeface="Arial"/>
                <a:sym typeface="Arial"/>
              </a:rPr>
              <a:t>Create a set of PowerPoint presentation slides that addresses the following:</a:t>
            </a:r>
            <a:endParaRPr sz="2600" b="1" i="0" u="none" strike="noStrike" cap="none">
              <a:solidFill>
                <a:schemeClr val="dk1"/>
              </a:solidFill>
              <a:latin typeface="Arial"/>
              <a:ea typeface="Arial"/>
              <a:cs typeface="Arial"/>
              <a:sym typeface="Arial"/>
            </a:endParaRPr>
          </a:p>
          <a:p>
            <a:pPr marL="0" marR="0" lvl="0" indent="0" algn="l" rtl="0">
              <a:lnSpc>
                <a:spcPct val="115000"/>
              </a:lnSpc>
              <a:spcBef>
                <a:spcPts val="0"/>
              </a:spcBef>
              <a:spcAft>
                <a:spcPts val="0"/>
              </a:spcAft>
              <a:buClr>
                <a:srgbClr val="000000"/>
              </a:buClr>
              <a:buSzPts val="2000"/>
              <a:buFont typeface="Arial"/>
              <a:buNone/>
            </a:pPr>
            <a:endParaRPr sz="2000" b="1" i="0" u="none" strike="noStrike" cap="none">
              <a:solidFill>
                <a:schemeClr val="dk1"/>
              </a:solidFill>
              <a:latin typeface="Arial"/>
              <a:ea typeface="Arial"/>
              <a:cs typeface="Arial"/>
              <a:sym typeface="Arial"/>
            </a:endParaRPr>
          </a:p>
          <a:p>
            <a:pPr marL="457200" marR="0" lvl="0" indent="-361950" algn="l" rtl="0">
              <a:lnSpc>
                <a:spcPct val="115000"/>
              </a:lnSpc>
              <a:spcBef>
                <a:spcPts val="0"/>
              </a:spcBef>
              <a:spcAft>
                <a:spcPts val="0"/>
              </a:spcAft>
              <a:buClr>
                <a:schemeClr val="dk1"/>
              </a:buClr>
              <a:buSzPts val="2100"/>
              <a:buFont typeface="Arial"/>
              <a:buChar char="●"/>
            </a:pPr>
            <a:r>
              <a:rPr lang="it-IT" sz="1900" b="1" i="0" u="none" strike="noStrike" cap="none">
                <a:solidFill>
                  <a:schemeClr val="dk1"/>
                </a:solidFill>
                <a:latin typeface="Arial"/>
                <a:ea typeface="Arial"/>
                <a:cs typeface="Arial"/>
                <a:sym typeface="Arial"/>
              </a:rPr>
              <a:t>Slide 1</a:t>
            </a:r>
            <a:r>
              <a:rPr lang="it-IT" sz="1900" b="0" i="0" u="none" strike="noStrike" cap="none">
                <a:solidFill>
                  <a:schemeClr val="dk1"/>
                </a:solidFill>
                <a:latin typeface="Arial"/>
                <a:ea typeface="Arial"/>
                <a:cs typeface="Arial"/>
                <a:sym typeface="Arial"/>
              </a:rPr>
              <a:t> OUTSIDE branded page showing; group business name and logo; mission statement; group project title; names of participants; session details and date.</a:t>
            </a:r>
            <a:endParaRPr sz="1900" b="0" i="0" u="none" strike="noStrike" cap="none">
              <a:solidFill>
                <a:schemeClr val="dk1"/>
              </a:solidFill>
              <a:latin typeface="Arial"/>
              <a:ea typeface="Arial"/>
              <a:cs typeface="Arial"/>
              <a:sym typeface="Arial"/>
            </a:endParaRPr>
          </a:p>
          <a:p>
            <a:pPr marL="457200" marR="0" lvl="0" indent="-361950" algn="l" rtl="0">
              <a:lnSpc>
                <a:spcPct val="115000"/>
              </a:lnSpc>
              <a:spcBef>
                <a:spcPts val="0"/>
              </a:spcBef>
              <a:spcAft>
                <a:spcPts val="0"/>
              </a:spcAft>
              <a:buClr>
                <a:schemeClr val="dk1"/>
              </a:buClr>
              <a:buSzPts val="2100"/>
              <a:buFont typeface="Arial"/>
              <a:buChar char="●"/>
            </a:pPr>
            <a:r>
              <a:rPr lang="it-IT" sz="1900" b="1" i="0" u="none" strike="noStrike" cap="none">
                <a:solidFill>
                  <a:schemeClr val="dk1"/>
                </a:solidFill>
                <a:latin typeface="Arial"/>
                <a:ea typeface="Arial"/>
                <a:cs typeface="Arial"/>
                <a:sym typeface="Arial"/>
              </a:rPr>
              <a:t>Slide 2</a:t>
            </a:r>
            <a:r>
              <a:rPr lang="it-IT" sz="1900" b="0" i="0" u="none" strike="noStrike" cap="none">
                <a:solidFill>
                  <a:schemeClr val="dk1"/>
                </a:solidFill>
                <a:latin typeface="Arial"/>
                <a:ea typeface="Arial"/>
                <a:cs typeface="Arial"/>
                <a:sym typeface="Arial"/>
              </a:rPr>
              <a:t> Demonstrate understanding and awareness of SD &amp; green business</a:t>
            </a:r>
            <a:endParaRPr sz="1900" b="0" i="0" u="none" strike="noStrike" cap="none">
              <a:solidFill>
                <a:schemeClr val="dk1"/>
              </a:solidFill>
              <a:latin typeface="Arial"/>
              <a:ea typeface="Arial"/>
              <a:cs typeface="Arial"/>
              <a:sym typeface="Arial"/>
            </a:endParaRPr>
          </a:p>
          <a:p>
            <a:pPr marL="457200" marR="0" lvl="0" indent="-361950" algn="l" rtl="0">
              <a:lnSpc>
                <a:spcPct val="115000"/>
              </a:lnSpc>
              <a:spcBef>
                <a:spcPts val="0"/>
              </a:spcBef>
              <a:spcAft>
                <a:spcPts val="0"/>
              </a:spcAft>
              <a:buClr>
                <a:schemeClr val="dk1"/>
              </a:buClr>
              <a:buSzPts val="2100"/>
              <a:buFont typeface="Arial"/>
              <a:buChar char="●"/>
            </a:pPr>
            <a:r>
              <a:rPr lang="it-IT" sz="1900" b="1" i="0" u="none" strike="noStrike" cap="none">
                <a:solidFill>
                  <a:schemeClr val="dk1"/>
                </a:solidFill>
                <a:latin typeface="Arial"/>
                <a:ea typeface="Arial"/>
                <a:cs typeface="Arial"/>
                <a:sym typeface="Arial"/>
              </a:rPr>
              <a:t>Slide 3</a:t>
            </a:r>
            <a:r>
              <a:rPr lang="it-IT" sz="1900" b="0" i="0" u="none" strike="noStrike" cap="none">
                <a:solidFill>
                  <a:schemeClr val="dk1"/>
                </a:solidFill>
                <a:latin typeface="Arial"/>
                <a:ea typeface="Arial"/>
                <a:cs typeface="Arial"/>
                <a:sym typeface="Arial"/>
              </a:rPr>
              <a:t> Present biodiversity idea strategy using the Idea Model</a:t>
            </a:r>
            <a:endParaRPr sz="1900" b="0" i="0" u="none" strike="noStrike" cap="none">
              <a:solidFill>
                <a:schemeClr val="dk1"/>
              </a:solidFill>
              <a:latin typeface="Arial"/>
              <a:ea typeface="Arial"/>
              <a:cs typeface="Arial"/>
              <a:sym typeface="Arial"/>
            </a:endParaRPr>
          </a:p>
          <a:p>
            <a:pPr marL="457200" marR="0" lvl="0" indent="-361950" algn="l" rtl="0">
              <a:lnSpc>
                <a:spcPct val="115000"/>
              </a:lnSpc>
              <a:spcBef>
                <a:spcPts val="0"/>
              </a:spcBef>
              <a:spcAft>
                <a:spcPts val="0"/>
              </a:spcAft>
              <a:buClr>
                <a:schemeClr val="dk1"/>
              </a:buClr>
              <a:buSzPts val="2100"/>
              <a:buFont typeface="Arial"/>
              <a:buChar char="●"/>
            </a:pPr>
            <a:r>
              <a:rPr lang="it-IT" sz="1900" b="1" i="0" u="none" strike="noStrike" cap="none">
                <a:solidFill>
                  <a:schemeClr val="dk1"/>
                </a:solidFill>
                <a:latin typeface="Arial"/>
                <a:ea typeface="Arial"/>
                <a:cs typeface="Arial"/>
                <a:sym typeface="Arial"/>
              </a:rPr>
              <a:t>Slide 4</a:t>
            </a:r>
            <a:r>
              <a:rPr lang="it-IT" sz="1900" b="0" i="0" u="none" strike="noStrike" cap="none">
                <a:solidFill>
                  <a:schemeClr val="dk1"/>
                </a:solidFill>
                <a:latin typeface="Arial"/>
                <a:ea typeface="Arial"/>
                <a:cs typeface="Arial"/>
                <a:sym typeface="Arial"/>
              </a:rPr>
              <a:t> Showcase BMC, giving full green business justification.</a:t>
            </a:r>
            <a:endParaRPr sz="1900" b="0" i="0" u="none" strike="noStrike" cap="none">
              <a:solidFill>
                <a:schemeClr val="dk1"/>
              </a:solidFill>
              <a:latin typeface="Arial"/>
              <a:ea typeface="Arial"/>
              <a:cs typeface="Arial"/>
              <a:sym typeface="Arial"/>
            </a:endParaRPr>
          </a:p>
          <a:p>
            <a:pPr marL="457200" marR="0" lvl="0" indent="-361950" algn="l" rtl="0">
              <a:lnSpc>
                <a:spcPct val="115000"/>
              </a:lnSpc>
              <a:spcBef>
                <a:spcPts val="0"/>
              </a:spcBef>
              <a:spcAft>
                <a:spcPts val="0"/>
              </a:spcAft>
              <a:buClr>
                <a:schemeClr val="dk1"/>
              </a:buClr>
              <a:buSzPts val="2100"/>
              <a:buFont typeface="Arial"/>
              <a:buChar char="●"/>
            </a:pPr>
            <a:r>
              <a:rPr lang="it-IT" sz="1900" b="1" i="0" u="none" strike="noStrike" cap="none">
                <a:solidFill>
                  <a:schemeClr val="dk1"/>
                </a:solidFill>
                <a:latin typeface="Arial"/>
                <a:ea typeface="Arial"/>
                <a:cs typeface="Arial"/>
                <a:sym typeface="Arial"/>
              </a:rPr>
              <a:t>Slide 5</a:t>
            </a:r>
            <a:r>
              <a:rPr lang="it-IT" sz="1900" b="0" i="0" u="none" strike="noStrike" cap="none">
                <a:solidFill>
                  <a:schemeClr val="dk1"/>
                </a:solidFill>
                <a:latin typeface="Arial"/>
                <a:ea typeface="Arial"/>
                <a:cs typeface="Arial"/>
                <a:sym typeface="Arial"/>
              </a:rPr>
              <a:t> Present answers to session 4 group activity on this slide.</a:t>
            </a:r>
            <a:endParaRPr sz="1900" b="0" i="0" u="none" strike="noStrike" cap="none">
              <a:solidFill>
                <a:schemeClr val="dk1"/>
              </a:solidFill>
              <a:latin typeface="Arial"/>
              <a:ea typeface="Arial"/>
              <a:cs typeface="Arial"/>
              <a:sym typeface="Arial"/>
            </a:endParaRPr>
          </a:p>
          <a:p>
            <a:pPr marL="457200" marR="0" lvl="0" indent="-361950" algn="l" rtl="0">
              <a:lnSpc>
                <a:spcPct val="115000"/>
              </a:lnSpc>
              <a:spcBef>
                <a:spcPts val="0"/>
              </a:spcBef>
              <a:spcAft>
                <a:spcPts val="0"/>
              </a:spcAft>
              <a:buClr>
                <a:schemeClr val="dk1"/>
              </a:buClr>
              <a:buSzPts val="2100"/>
              <a:buFont typeface="Arial"/>
              <a:buChar char="●"/>
            </a:pPr>
            <a:r>
              <a:rPr lang="it-IT" sz="1900" b="1" i="0" u="none" strike="noStrike" cap="none">
                <a:solidFill>
                  <a:schemeClr val="dk1"/>
                </a:solidFill>
                <a:latin typeface="Arial"/>
                <a:ea typeface="Arial"/>
                <a:cs typeface="Arial"/>
                <a:sym typeface="Arial"/>
              </a:rPr>
              <a:t>Slide 6</a:t>
            </a:r>
            <a:r>
              <a:rPr lang="it-IT" sz="1900" b="0" i="0" u="none" strike="noStrike" cap="none">
                <a:solidFill>
                  <a:schemeClr val="dk1"/>
                </a:solidFill>
                <a:latin typeface="Arial"/>
                <a:ea typeface="Arial"/>
                <a:cs typeface="Arial"/>
                <a:sym typeface="Arial"/>
              </a:rPr>
              <a:t> Provide group reflection on pros and cons of the </a:t>
            </a:r>
            <a:r>
              <a:rPr lang="it-IT" sz="2000" b="0" i="0" u="none" strike="noStrike" cap="none">
                <a:solidFill>
                  <a:schemeClr val="dk1"/>
                </a:solidFill>
                <a:latin typeface="Arial"/>
                <a:ea typeface="Arial"/>
                <a:cs typeface="Arial"/>
                <a:sym typeface="Arial"/>
              </a:rPr>
              <a:t>sessions.</a:t>
            </a:r>
            <a:endParaRPr sz="2000" b="0" i="0" u="none" strike="noStrike" cap="none">
              <a:solidFill>
                <a:schemeClr val="dk1"/>
              </a:solidFill>
              <a:latin typeface="Arial"/>
              <a:ea typeface="Arial"/>
              <a:cs typeface="Arial"/>
              <a:sym typeface="Arial"/>
            </a:endParaRPr>
          </a:p>
          <a:p>
            <a:pPr marL="457200" marR="0" lvl="0" indent="-361950" algn="l" rtl="0">
              <a:lnSpc>
                <a:spcPct val="115000"/>
              </a:lnSpc>
              <a:spcBef>
                <a:spcPts val="0"/>
              </a:spcBef>
              <a:spcAft>
                <a:spcPts val="0"/>
              </a:spcAft>
              <a:buClr>
                <a:schemeClr val="dk1"/>
              </a:buClr>
              <a:buSzPts val="2100"/>
              <a:buFont typeface="Arial"/>
              <a:buChar char="●"/>
            </a:pPr>
            <a:r>
              <a:rPr lang="it-IT" sz="2000" b="1" i="0" u="none" strike="noStrike" cap="none">
                <a:solidFill>
                  <a:schemeClr val="dk1"/>
                </a:solidFill>
                <a:latin typeface="Arial"/>
                <a:ea typeface="Arial"/>
                <a:cs typeface="Arial"/>
                <a:sym typeface="Arial"/>
              </a:rPr>
              <a:t>Slide 7 </a:t>
            </a:r>
            <a:r>
              <a:rPr lang="it-IT" sz="2000" b="0" i="0" u="none" strike="noStrike" cap="none">
                <a:solidFill>
                  <a:schemeClr val="dk1"/>
                </a:solidFill>
                <a:latin typeface="Arial"/>
                <a:ea typeface="Arial"/>
                <a:cs typeface="Arial"/>
                <a:sym typeface="Arial"/>
              </a:rPr>
              <a:t>Provide referencing and any other useful resource found </a:t>
            </a:r>
            <a:endParaRPr sz="2000" b="0" i="0" u="none" strike="noStrike" cap="none">
              <a:solidFill>
                <a:schemeClr val="dk1"/>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42"/>
        <p:cNvGrpSpPr/>
        <p:nvPr/>
      </p:nvGrpSpPr>
      <p:grpSpPr>
        <a:xfrm>
          <a:off x="0" y="0"/>
          <a:ext cx="0" cy="0"/>
          <a:chOff x="0" y="0"/>
          <a:chExt cx="0" cy="0"/>
        </a:xfrm>
      </p:grpSpPr>
      <p:sp>
        <p:nvSpPr>
          <p:cNvPr id="243" name="Google Shape;243;p22"/>
          <p:cNvSpPr/>
          <p:nvPr/>
        </p:nvSpPr>
        <p:spPr>
          <a:xfrm>
            <a:off x="153" y="0"/>
            <a:ext cx="12191696" cy="6858000"/>
          </a:xfrm>
          <a:prstGeom prst="rect">
            <a:avLst/>
          </a:prstGeom>
          <a:solidFill>
            <a:srgbClr val="E4EEEE"/>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sp>
        <p:nvSpPr>
          <p:cNvPr id="244" name="Google Shape;244;p22"/>
          <p:cNvSpPr txBox="1">
            <a:spLocks noGrp="1"/>
          </p:cNvSpPr>
          <p:nvPr>
            <p:ph type="title"/>
          </p:nvPr>
        </p:nvSpPr>
        <p:spPr>
          <a:xfrm>
            <a:off x="372925" y="337625"/>
            <a:ext cx="6962700" cy="5148600"/>
          </a:xfrm>
          <a:prstGeom prst="rect">
            <a:avLst/>
          </a:prstGeom>
          <a:noFill/>
          <a:ln>
            <a:noFill/>
          </a:ln>
        </p:spPr>
        <p:txBody>
          <a:bodyPr spcFirstLastPara="1" wrap="square" lIns="109725" tIns="109725" rIns="109725" bIns="91425" anchor="b" anchorCtr="0">
            <a:noAutofit/>
          </a:bodyPr>
          <a:lstStyle/>
          <a:p>
            <a:pPr marL="0" lvl="0" indent="0" algn="l" rtl="0">
              <a:lnSpc>
                <a:spcPct val="130000"/>
              </a:lnSpc>
              <a:spcBef>
                <a:spcPts val="0"/>
              </a:spcBef>
              <a:spcAft>
                <a:spcPts val="0"/>
              </a:spcAft>
              <a:buClr>
                <a:srgbClr val="3F3F3F"/>
              </a:buClr>
              <a:buSzPts val="3556"/>
              <a:buFont typeface="Arial"/>
              <a:buNone/>
            </a:pPr>
            <a:r>
              <a:rPr lang="it-IT" sz="2700">
                <a:latin typeface="Arial"/>
                <a:ea typeface="Arial"/>
                <a:cs typeface="Arial"/>
                <a:sym typeface="Arial"/>
              </a:rPr>
              <a:t>Thanks for your attention!</a:t>
            </a:r>
            <a:endParaRPr sz="2700">
              <a:latin typeface="Arial"/>
              <a:ea typeface="Arial"/>
              <a:cs typeface="Arial"/>
              <a:sym typeface="Arial"/>
            </a:endParaRPr>
          </a:p>
          <a:p>
            <a:pPr marL="0" lvl="0" indent="0" algn="l" rtl="0">
              <a:lnSpc>
                <a:spcPct val="130000"/>
              </a:lnSpc>
              <a:spcBef>
                <a:spcPts val="0"/>
              </a:spcBef>
              <a:spcAft>
                <a:spcPts val="0"/>
              </a:spcAft>
              <a:buClr>
                <a:srgbClr val="3F3F3F"/>
              </a:buClr>
              <a:buSzPts val="3556"/>
              <a:buFont typeface="Arial"/>
              <a:buNone/>
            </a:pPr>
            <a:endParaRPr sz="1700" b="0">
              <a:latin typeface="Arial"/>
              <a:ea typeface="Arial"/>
              <a:cs typeface="Arial"/>
              <a:sym typeface="Arial"/>
            </a:endParaRPr>
          </a:p>
          <a:p>
            <a:pPr marL="0" lvl="0" indent="0" algn="l" rtl="0">
              <a:lnSpc>
                <a:spcPct val="130000"/>
              </a:lnSpc>
              <a:spcBef>
                <a:spcPts val="0"/>
              </a:spcBef>
              <a:spcAft>
                <a:spcPts val="0"/>
              </a:spcAft>
              <a:buClr>
                <a:srgbClr val="3F3F3F"/>
              </a:buClr>
              <a:buSzPts val="3556"/>
              <a:buFont typeface="Arial"/>
              <a:buNone/>
            </a:pPr>
            <a:r>
              <a:rPr lang="it-IT" sz="1700">
                <a:latin typeface="Arial"/>
                <a:ea typeface="Arial"/>
                <a:cs typeface="Arial"/>
                <a:sym typeface="Arial"/>
              </a:rPr>
              <a:t>Links to OERs resources used:</a:t>
            </a:r>
            <a:endParaRPr sz="1400">
              <a:latin typeface="Arial"/>
              <a:ea typeface="Arial"/>
              <a:cs typeface="Arial"/>
              <a:sym typeface="Arial"/>
            </a:endParaRPr>
          </a:p>
          <a:p>
            <a:pPr marL="457200" lvl="0" indent="-317500" algn="l" rtl="0">
              <a:lnSpc>
                <a:spcPct val="130000"/>
              </a:lnSpc>
              <a:spcBef>
                <a:spcPts val="0"/>
              </a:spcBef>
              <a:spcAft>
                <a:spcPts val="0"/>
              </a:spcAft>
              <a:buSzPts val="1400"/>
              <a:buFont typeface="Arial"/>
              <a:buChar char="●"/>
            </a:pPr>
            <a:r>
              <a:rPr lang="it-IT" sz="1400" b="0" u="sng">
                <a:solidFill>
                  <a:schemeClr val="hlink"/>
                </a:solidFill>
                <a:latin typeface="Arial"/>
                <a:ea typeface="Arial"/>
                <a:cs typeface="Arial"/>
                <a:sym typeface="Arial"/>
                <a:hlinkClick r:id="rId3"/>
              </a:rPr>
              <a:t>https://www.oercommons.org/courseware/lesson/70933/overview</a:t>
            </a:r>
            <a:r>
              <a:rPr lang="it-IT" sz="1400" b="0">
                <a:latin typeface="Arial"/>
                <a:ea typeface="Arial"/>
                <a:cs typeface="Arial"/>
                <a:sym typeface="Arial"/>
              </a:rPr>
              <a:t> </a:t>
            </a:r>
            <a:endParaRPr sz="1400" b="0">
              <a:latin typeface="Arial"/>
              <a:ea typeface="Arial"/>
              <a:cs typeface="Arial"/>
              <a:sym typeface="Arial"/>
            </a:endParaRPr>
          </a:p>
          <a:p>
            <a:pPr marL="457200" lvl="0" indent="-317500" algn="l" rtl="0">
              <a:lnSpc>
                <a:spcPct val="130000"/>
              </a:lnSpc>
              <a:spcBef>
                <a:spcPts val="0"/>
              </a:spcBef>
              <a:spcAft>
                <a:spcPts val="0"/>
              </a:spcAft>
              <a:buSzPts val="1400"/>
              <a:buFont typeface="Arial"/>
              <a:buChar char="●"/>
            </a:pPr>
            <a:r>
              <a:rPr lang="it-IT" sz="1400" b="0" u="sng">
                <a:solidFill>
                  <a:schemeClr val="hlink"/>
                </a:solidFill>
                <a:latin typeface="Arial"/>
                <a:ea typeface="Arial"/>
                <a:cs typeface="Arial"/>
                <a:sym typeface="Arial"/>
                <a:hlinkClick r:id="rId4"/>
              </a:rPr>
              <a:t>https://edpuzzle.com/media/5f285d5d61744a3f1ce0010a</a:t>
            </a:r>
            <a:r>
              <a:rPr lang="it-IT" sz="1400" b="0">
                <a:latin typeface="Arial"/>
                <a:ea typeface="Arial"/>
                <a:cs typeface="Arial"/>
                <a:sym typeface="Arial"/>
              </a:rPr>
              <a:t> </a:t>
            </a:r>
            <a:endParaRPr sz="1400" b="0">
              <a:latin typeface="Arial"/>
              <a:ea typeface="Arial"/>
              <a:cs typeface="Arial"/>
              <a:sym typeface="Arial"/>
            </a:endParaRPr>
          </a:p>
          <a:p>
            <a:pPr marL="457200" lvl="0" indent="-317500" algn="l" rtl="0">
              <a:lnSpc>
                <a:spcPct val="130000"/>
              </a:lnSpc>
              <a:spcBef>
                <a:spcPts val="0"/>
              </a:spcBef>
              <a:spcAft>
                <a:spcPts val="0"/>
              </a:spcAft>
              <a:buSzPts val="1400"/>
              <a:buFont typeface="Arial"/>
              <a:buChar char="●"/>
            </a:pPr>
            <a:r>
              <a:rPr lang="it-IT" sz="1400" b="0" u="sng">
                <a:solidFill>
                  <a:schemeClr val="hlink"/>
                </a:solidFill>
                <a:latin typeface="Arial"/>
                <a:ea typeface="Arial"/>
                <a:cs typeface="Arial"/>
                <a:sym typeface="Arial"/>
                <a:hlinkClick r:id="rId5"/>
              </a:rPr>
              <a:t>https://sa4d.org/de/was-wir-tun/projekte/girls-ahead/</a:t>
            </a:r>
            <a:r>
              <a:rPr lang="it-IT" sz="1400" b="0">
                <a:latin typeface="Arial"/>
                <a:ea typeface="Arial"/>
                <a:cs typeface="Arial"/>
                <a:sym typeface="Arial"/>
              </a:rPr>
              <a:t> </a:t>
            </a:r>
            <a:endParaRPr sz="1400" b="0">
              <a:latin typeface="Arial"/>
              <a:ea typeface="Arial"/>
              <a:cs typeface="Arial"/>
              <a:sym typeface="Arial"/>
            </a:endParaRPr>
          </a:p>
          <a:p>
            <a:pPr marL="457200" lvl="0" indent="-317500" algn="l" rtl="0">
              <a:lnSpc>
                <a:spcPct val="130000"/>
              </a:lnSpc>
              <a:spcBef>
                <a:spcPts val="0"/>
              </a:spcBef>
              <a:spcAft>
                <a:spcPts val="0"/>
              </a:spcAft>
              <a:buSzPts val="1400"/>
              <a:buFont typeface="Arial"/>
              <a:buChar char="●"/>
            </a:pPr>
            <a:r>
              <a:rPr lang="it-IT" sz="1400" b="0" u="sng">
                <a:solidFill>
                  <a:schemeClr val="hlink"/>
                </a:solidFill>
                <a:latin typeface="Arial"/>
                <a:ea typeface="Arial"/>
                <a:cs typeface="Arial"/>
                <a:sym typeface="Arial"/>
                <a:hlinkClick r:id="rId6"/>
              </a:rPr>
              <a:t>https://www.youtube.com/watch?v=7V8oFI4GYMY</a:t>
            </a:r>
            <a:r>
              <a:rPr lang="it-IT" sz="1400" b="0">
                <a:latin typeface="Arial"/>
                <a:ea typeface="Arial"/>
                <a:cs typeface="Arial"/>
                <a:sym typeface="Arial"/>
              </a:rPr>
              <a:t> </a:t>
            </a:r>
            <a:endParaRPr sz="1400" b="0">
              <a:latin typeface="Arial"/>
              <a:ea typeface="Arial"/>
              <a:cs typeface="Arial"/>
              <a:sym typeface="Arial"/>
            </a:endParaRPr>
          </a:p>
          <a:p>
            <a:pPr marL="457200" lvl="0" indent="-317500" algn="l" rtl="0">
              <a:lnSpc>
                <a:spcPct val="130000"/>
              </a:lnSpc>
              <a:spcBef>
                <a:spcPts val="0"/>
              </a:spcBef>
              <a:spcAft>
                <a:spcPts val="0"/>
              </a:spcAft>
              <a:buSzPts val="1400"/>
              <a:buFont typeface="Arial"/>
              <a:buChar char="●"/>
            </a:pPr>
            <a:r>
              <a:rPr lang="it-IT" sz="1400" b="0" u="sng">
                <a:solidFill>
                  <a:schemeClr val="hlink"/>
                </a:solidFill>
                <a:latin typeface="Arial"/>
                <a:ea typeface="Arial"/>
                <a:cs typeface="Arial"/>
                <a:sym typeface="Arial"/>
                <a:hlinkClick r:id="rId7"/>
              </a:rPr>
              <a:t>https://www.mti2.eu/post/innovation-ideas-on-a-napkin-how-to-make-it-work</a:t>
            </a:r>
            <a:r>
              <a:rPr lang="it-IT" sz="1400" b="0">
                <a:latin typeface="Arial"/>
                <a:ea typeface="Arial"/>
                <a:cs typeface="Arial"/>
                <a:sym typeface="Arial"/>
              </a:rPr>
              <a:t> </a:t>
            </a:r>
            <a:endParaRPr sz="1400" b="0">
              <a:latin typeface="Arial"/>
              <a:ea typeface="Arial"/>
              <a:cs typeface="Arial"/>
              <a:sym typeface="Arial"/>
            </a:endParaRPr>
          </a:p>
          <a:p>
            <a:pPr marL="457200" lvl="0" indent="-317500" algn="l" rtl="0">
              <a:lnSpc>
                <a:spcPct val="130000"/>
              </a:lnSpc>
              <a:spcBef>
                <a:spcPts val="0"/>
              </a:spcBef>
              <a:spcAft>
                <a:spcPts val="0"/>
              </a:spcAft>
              <a:buSzPts val="1400"/>
              <a:buFont typeface="Arial"/>
              <a:buChar char="●"/>
            </a:pPr>
            <a:r>
              <a:rPr lang="it-IT" sz="1400" b="0" u="sng">
                <a:solidFill>
                  <a:schemeClr val="hlink"/>
                </a:solidFill>
                <a:latin typeface="Arial"/>
                <a:ea typeface="Arial"/>
                <a:cs typeface="Arial"/>
                <a:sym typeface="Arial"/>
                <a:hlinkClick r:id="rId8"/>
              </a:rPr>
              <a:t>https://www.youtube.com/watch?v=Kr_1eaGAYKQ</a:t>
            </a:r>
            <a:r>
              <a:rPr lang="it-IT" sz="1400" b="0">
                <a:latin typeface="Arial"/>
                <a:ea typeface="Arial"/>
                <a:cs typeface="Arial"/>
                <a:sym typeface="Arial"/>
              </a:rPr>
              <a:t> </a:t>
            </a:r>
            <a:endParaRPr sz="1400" b="0">
              <a:latin typeface="Arial"/>
              <a:ea typeface="Arial"/>
              <a:cs typeface="Arial"/>
              <a:sym typeface="Arial"/>
            </a:endParaRPr>
          </a:p>
          <a:p>
            <a:pPr marL="457200" lvl="0" indent="-317500" algn="l" rtl="0">
              <a:lnSpc>
                <a:spcPct val="130000"/>
              </a:lnSpc>
              <a:spcBef>
                <a:spcPts val="0"/>
              </a:spcBef>
              <a:spcAft>
                <a:spcPts val="0"/>
              </a:spcAft>
              <a:buSzPts val="1400"/>
              <a:buFont typeface="Arial"/>
              <a:buChar char="●"/>
            </a:pPr>
            <a:r>
              <a:rPr lang="it-IT" sz="1400" b="0" u="sng">
                <a:solidFill>
                  <a:schemeClr val="hlink"/>
                </a:solidFill>
                <a:latin typeface="Arial"/>
                <a:ea typeface="Arial"/>
                <a:cs typeface="Arial"/>
                <a:sym typeface="Arial"/>
                <a:hlinkClick r:id="rId9"/>
              </a:rPr>
              <a:t>https://www.youtube.com/watch?v=JXJeTfMplFs</a:t>
            </a:r>
            <a:r>
              <a:rPr lang="it-IT" sz="1400" b="0">
                <a:latin typeface="Arial"/>
                <a:ea typeface="Arial"/>
                <a:cs typeface="Arial"/>
                <a:sym typeface="Arial"/>
              </a:rPr>
              <a:t> </a:t>
            </a:r>
            <a:endParaRPr sz="1400" b="0">
              <a:latin typeface="Arial"/>
              <a:ea typeface="Arial"/>
              <a:cs typeface="Arial"/>
              <a:sym typeface="Arial"/>
            </a:endParaRPr>
          </a:p>
          <a:p>
            <a:pPr marL="457200" lvl="0" indent="-317500" algn="l" rtl="0">
              <a:lnSpc>
                <a:spcPct val="130000"/>
              </a:lnSpc>
              <a:spcBef>
                <a:spcPts val="0"/>
              </a:spcBef>
              <a:spcAft>
                <a:spcPts val="0"/>
              </a:spcAft>
              <a:buSzPts val="1400"/>
              <a:buFont typeface="Arial"/>
              <a:buChar char="●"/>
            </a:pPr>
            <a:r>
              <a:rPr lang="it-IT" sz="1400" b="0" u="sng">
                <a:solidFill>
                  <a:schemeClr val="hlink"/>
                </a:solidFill>
                <a:latin typeface="Arial"/>
                <a:ea typeface="Arial"/>
                <a:cs typeface="Arial"/>
                <a:sym typeface="Arial"/>
                <a:hlinkClick r:id="rId10"/>
              </a:rPr>
              <a:t>https://www.youtube.com/watch?v=ReM1uqmVfP0</a:t>
            </a:r>
            <a:r>
              <a:rPr lang="it-IT" sz="1400" b="0">
                <a:latin typeface="Arial"/>
                <a:ea typeface="Arial"/>
                <a:cs typeface="Arial"/>
                <a:sym typeface="Arial"/>
              </a:rPr>
              <a:t> </a:t>
            </a:r>
            <a:endParaRPr sz="1400" b="0">
              <a:latin typeface="Arial"/>
              <a:ea typeface="Arial"/>
              <a:cs typeface="Arial"/>
              <a:sym typeface="Arial"/>
            </a:endParaRPr>
          </a:p>
          <a:p>
            <a:pPr marL="457200" lvl="0" indent="-317500" algn="l" rtl="0">
              <a:lnSpc>
                <a:spcPct val="130000"/>
              </a:lnSpc>
              <a:spcBef>
                <a:spcPts val="0"/>
              </a:spcBef>
              <a:spcAft>
                <a:spcPts val="0"/>
              </a:spcAft>
              <a:buSzPts val="1400"/>
              <a:buFont typeface="Arial"/>
              <a:buChar char="●"/>
            </a:pPr>
            <a:r>
              <a:rPr lang="it-IT" sz="1400" b="0" u="sng">
                <a:solidFill>
                  <a:schemeClr val="hlink"/>
                </a:solidFill>
                <a:latin typeface="Arial"/>
                <a:ea typeface="Arial"/>
                <a:cs typeface="Arial"/>
                <a:sym typeface="Arial"/>
                <a:hlinkClick r:id="rId11"/>
              </a:rPr>
              <a:t>https://www.youtube.com/watch?v=8NBnoVrLFPU</a:t>
            </a:r>
            <a:endParaRPr sz="1400" b="0">
              <a:latin typeface="Arial"/>
              <a:ea typeface="Arial"/>
              <a:cs typeface="Arial"/>
              <a:sym typeface="Arial"/>
            </a:endParaRPr>
          </a:p>
          <a:p>
            <a:pPr marL="457200" lvl="0" indent="-317500" algn="l" rtl="0">
              <a:lnSpc>
                <a:spcPct val="130000"/>
              </a:lnSpc>
              <a:spcBef>
                <a:spcPts val="0"/>
              </a:spcBef>
              <a:spcAft>
                <a:spcPts val="0"/>
              </a:spcAft>
              <a:buSzPts val="1400"/>
              <a:buFont typeface="Arial"/>
              <a:buChar char="●"/>
            </a:pPr>
            <a:r>
              <a:rPr lang="it-IT" sz="1400" b="0" u="sng">
                <a:solidFill>
                  <a:schemeClr val="hlink"/>
                </a:solidFill>
                <a:latin typeface="Arial"/>
                <a:ea typeface="Arial"/>
                <a:cs typeface="Arial"/>
                <a:sym typeface="Arial"/>
                <a:hlinkClick r:id="rId12"/>
              </a:rPr>
              <a:t>https://youtu.be/Kr_1eaGAYKQ</a:t>
            </a:r>
            <a:r>
              <a:rPr lang="it-IT" sz="1400" b="0">
                <a:latin typeface="Arial"/>
                <a:ea typeface="Arial"/>
                <a:cs typeface="Arial"/>
                <a:sym typeface="Arial"/>
              </a:rPr>
              <a:t> </a:t>
            </a:r>
            <a:endParaRPr sz="1400" b="0">
              <a:latin typeface="Arial"/>
              <a:ea typeface="Arial"/>
              <a:cs typeface="Arial"/>
              <a:sym typeface="Arial"/>
            </a:endParaRPr>
          </a:p>
          <a:p>
            <a:pPr marL="457200" lvl="0" indent="-317500" algn="l" rtl="0">
              <a:lnSpc>
                <a:spcPct val="130000"/>
              </a:lnSpc>
              <a:spcBef>
                <a:spcPts val="0"/>
              </a:spcBef>
              <a:spcAft>
                <a:spcPts val="0"/>
              </a:spcAft>
              <a:buSzPts val="1400"/>
              <a:buFont typeface="Arial"/>
              <a:buChar char="●"/>
            </a:pPr>
            <a:r>
              <a:rPr lang="it-IT" sz="1400" b="0" u="sng">
                <a:solidFill>
                  <a:schemeClr val="hlink"/>
                </a:solidFill>
                <a:latin typeface="Arial"/>
                <a:ea typeface="Arial"/>
                <a:cs typeface="Arial"/>
                <a:sym typeface="Arial"/>
                <a:hlinkClick r:id="rId13"/>
              </a:rPr>
              <a:t>https://youtu.be/FOFm8fPP2Kc</a:t>
            </a:r>
            <a:r>
              <a:rPr lang="it-IT" sz="1400" b="0">
                <a:latin typeface="Arial"/>
                <a:ea typeface="Arial"/>
                <a:cs typeface="Arial"/>
                <a:sym typeface="Arial"/>
              </a:rPr>
              <a:t> </a:t>
            </a:r>
            <a:endParaRPr sz="1400" b="0">
              <a:latin typeface="Arial"/>
              <a:ea typeface="Arial"/>
              <a:cs typeface="Arial"/>
              <a:sym typeface="Arial"/>
            </a:endParaRPr>
          </a:p>
        </p:txBody>
      </p:sp>
      <p:sp>
        <p:nvSpPr>
          <p:cNvPr id="245" name="Google Shape;245;p22"/>
          <p:cNvSpPr/>
          <p:nvPr/>
        </p:nvSpPr>
        <p:spPr>
          <a:xfrm>
            <a:off x="6504167" y="0"/>
            <a:ext cx="5687681" cy="5708856"/>
          </a:xfrm>
          <a:custGeom>
            <a:avLst/>
            <a:gdLst/>
            <a:ahLst/>
            <a:cxnLst/>
            <a:rect l="l" t="t" r="r" b="b"/>
            <a:pathLst>
              <a:path w="5687681" h="5708856" extrusionOk="0">
                <a:moveTo>
                  <a:pt x="2787282" y="0"/>
                </a:moveTo>
                <a:lnTo>
                  <a:pt x="3988996" y="0"/>
                </a:lnTo>
                <a:lnTo>
                  <a:pt x="4236253" y="68070"/>
                </a:lnTo>
                <a:cubicBezTo>
                  <a:pt x="4321147" y="96843"/>
                  <a:pt x="4403628" y="130356"/>
                  <a:pt x="4483543" y="168573"/>
                </a:cubicBezTo>
                <a:cubicBezTo>
                  <a:pt x="4783119" y="311949"/>
                  <a:pt x="5046239" y="521215"/>
                  <a:pt x="5265611" y="790441"/>
                </a:cubicBezTo>
                <a:cubicBezTo>
                  <a:pt x="5433740" y="996857"/>
                  <a:pt x="5573537" y="1235870"/>
                  <a:pt x="5682608" y="1499885"/>
                </a:cubicBezTo>
                <a:lnTo>
                  <a:pt x="5687681" y="1513862"/>
                </a:lnTo>
                <a:lnTo>
                  <a:pt x="5687681" y="3841322"/>
                </a:lnTo>
                <a:lnTo>
                  <a:pt x="5651147" y="3896489"/>
                </a:lnTo>
                <a:cubicBezTo>
                  <a:pt x="5427171" y="4186934"/>
                  <a:pt x="5090625" y="4454446"/>
                  <a:pt x="4734255" y="4737639"/>
                </a:cubicBezTo>
                <a:cubicBezTo>
                  <a:pt x="4668506" y="4789825"/>
                  <a:pt x="4600584" y="4843856"/>
                  <a:pt x="4532663" y="4898543"/>
                </a:cubicBezTo>
                <a:cubicBezTo>
                  <a:pt x="3924681" y="5387974"/>
                  <a:pt x="3480945" y="5708856"/>
                  <a:pt x="2876165" y="5708856"/>
                </a:cubicBezTo>
                <a:cubicBezTo>
                  <a:pt x="1954665" y="5708856"/>
                  <a:pt x="1302047" y="5314966"/>
                  <a:pt x="694066" y="4391717"/>
                </a:cubicBezTo>
                <a:cubicBezTo>
                  <a:pt x="614503" y="4270875"/>
                  <a:pt x="536731" y="4160972"/>
                  <a:pt x="461517" y="4054756"/>
                </a:cubicBezTo>
                <a:cubicBezTo>
                  <a:pt x="149788" y="3614348"/>
                  <a:pt x="0" y="3385316"/>
                  <a:pt x="0" y="2993139"/>
                </a:cubicBezTo>
                <a:cubicBezTo>
                  <a:pt x="0" y="2603731"/>
                  <a:pt x="93889" y="2219065"/>
                  <a:pt x="278855" y="1849819"/>
                </a:cubicBezTo>
                <a:cubicBezTo>
                  <a:pt x="459854" y="1488610"/>
                  <a:pt x="718625" y="1157977"/>
                  <a:pt x="1047879" y="867400"/>
                </a:cubicBezTo>
                <a:cubicBezTo>
                  <a:pt x="1371504" y="581701"/>
                  <a:pt x="1755887" y="346080"/>
                  <a:pt x="2159714" y="186098"/>
                </a:cubicBezTo>
                <a:cubicBezTo>
                  <a:pt x="2367064" y="103803"/>
                  <a:pt x="2576044" y="41801"/>
                  <a:pt x="2785137" y="372"/>
                </a:cubicBezTo>
                <a:close/>
              </a:path>
            </a:pathLst>
          </a:custGeom>
          <a:noFill/>
          <a:ln w="1905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sp>
        <p:nvSpPr>
          <p:cNvPr id="246" name="Google Shape;246;p22"/>
          <p:cNvSpPr/>
          <p:nvPr/>
        </p:nvSpPr>
        <p:spPr>
          <a:xfrm>
            <a:off x="6325450" y="0"/>
            <a:ext cx="5866550" cy="5788550"/>
          </a:xfrm>
          <a:custGeom>
            <a:avLst/>
            <a:gdLst/>
            <a:ahLst/>
            <a:cxnLst/>
            <a:rect l="l" t="t" r="r" b="b"/>
            <a:pathLst>
              <a:path w="5798121" h="5788550" extrusionOk="0">
                <a:moveTo>
                  <a:pt x="2331396" y="0"/>
                </a:moveTo>
                <a:lnTo>
                  <a:pt x="4658651" y="0"/>
                </a:lnTo>
                <a:lnTo>
                  <a:pt x="4682835" y="9816"/>
                </a:lnTo>
                <a:cubicBezTo>
                  <a:pt x="4995727" y="159362"/>
                  <a:pt x="5270543" y="377635"/>
                  <a:pt x="5499667" y="658449"/>
                </a:cubicBezTo>
                <a:cubicBezTo>
                  <a:pt x="5558201" y="730215"/>
                  <a:pt x="5613447" y="805760"/>
                  <a:pt x="5665313" y="884789"/>
                </a:cubicBezTo>
                <a:lnTo>
                  <a:pt x="5798121" y="1110681"/>
                </a:lnTo>
                <a:lnTo>
                  <a:pt x="5798121" y="4016954"/>
                </a:lnTo>
                <a:lnTo>
                  <a:pt x="5706359" y="4121532"/>
                </a:lnTo>
                <a:cubicBezTo>
                  <a:pt x="5491360" y="4341659"/>
                  <a:pt x="5223849" y="4553996"/>
                  <a:pt x="4944692" y="4775532"/>
                </a:cubicBezTo>
                <a:cubicBezTo>
                  <a:pt x="4876021" y="4829964"/>
                  <a:pt x="4805079" y="4886320"/>
                  <a:pt x="4734137" y="4943362"/>
                </a:cubicBezTo>
                <a:cubicBezTo>
                  <a:pt x="4099133" y="5453857"/>
                  <a:pt x="3635672" y="5788550"/>
                  <a:pt x="3004009" y="5788550"/>
                </a:cubicBezTo>
                <a:cubicBezTo>
                  <a:pt x="2041550" y="5788550"/>
                  <a:pt x="1359922" y="5377707"/>
                  <a:pt x="724917" y="4414722"/>
                </a:cubicBezTo>
                <a:cubicBezTo>
                  <a:pt x="641818" y="4288679"/>
                  <a:pt x="560588" y="4174046"/>
                  <a:pt x="482031" y="4063258"/>
                </a:cubicBezTo>
                <a:cubicBezTo>
                  <a:pt x="156446" y="3603895"/>
                  <a:pt x="0" y="3365006"/>
                  <a:pt x="0" y="2955950"/>
                </a:cubicBezTo>
                <a:cubicBezTo>
                  <a:pt x="0" y="2549782"/>
                  <a:pt x="98062" y="2148559"/>
                  <a:pt x="291250" y="1763422"/>
                </a:cubicBezTo>
                <a:cubicBezTo>
                  <a:pt x="480295" y="1386666"/>
                  <a:pt x="750568" y="1041802"/>
                  <a:pt x="1094457" y="738720"/>
                </a:cubicBezTo>
                <a:cubicBezTo>
                  <a:pt x="1432467" y="440725"/>
                  <a:pt x="1833935" y="194963"/>
                  <a:pt x="2255713" y="28095"/>
                </a:cubicBezTo>
                <a:close/>
              </a:path>
            </a:pathLst>
          </a:custGeom>
          <a:noFill/>
          <a:ln w="1905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sp>
        <p:nvSpPr>
          <p:cNvPr id="247" name="Google Shape;247;p22"/>
          <p:cNvSpPr/>
          <p:nvPr/>
        </p:nvSpPr>
        <p:spPr>
          <a:xfrm>
            <a:off x="6623734" y="0"/>
            <a:ext cx="5568114" cy="5577748"/>
          </a:xfrm>
          <a:custGeom>
            <a:avLst/>
            <a:gdLst/>
            <a:ahLst/>
            <a:cxnLst/>
            <a:rect l="l" t="t" r="r" b="b"/>
            <a:pathLst>
              <a:path w="5568114" h="5577748" extrusionOk="0">
                <a:moveTo>
                  <a:pt x="2959946" y="0"/>
                </a:moveTo>
                <a:lnTo>
                  <a:pt x="3614224" y="0"/>
                </a:lnTo>
                <a:lnTo>
                  <a:pt x="3844432" y="36392"/>
                </a:lnTo>
                <a:cubicBezTo>
                  <a:pt x="4017699" y="73748"/>
                  <a:pt x="4182227" y="129639"/>
                  <a:pt x="4336826" y="203778"/>
                </a:cubicBezTo>
                <a:cubicBezTo>
                  <a:pt x="4626600" y="342850"/>
                  <a:pt x="4881111" y="545834"/>
                  <a:pt x="5093304" y="806978"/>
                </a:cubicBezTo>
                <a:cubicBezTo>
                  <a:pt x="5255931" y="1007198"/>
                  <a:pt x="5391154" y="1239036"/>
                  <a:pt x="5496656" y="1495125"/>
                </a:cubicBezTo>
                <a:lnTo>
                  <a:pt x="5568114" y="1692569"/>
                </a:lnTo>
                <a:lnTo>
                  <a:pt x="5568114" y="3665503"/>
                </a:lnTo>
                <a:lnTo>
                  <a:pt x="5466225" y="3819786"/>
                </a:lnTo>
                <a:cubicBezTo>
                  <a:pt x="5249576" y="4101511"/>
                  <a:pt x="4924044" y="4360994"/>
                  <a:pt x="4579336" y="4635686"/>
                </a:cubicBezTo>
                <a:cubicBezTo>
                  <a:pt x="4515738" y="4686305"/>
                  <a:pt x="4450038" y="4738713"/>
                  <a:pt x="4384340" y="4791760"/>
                </a:cubicBezTo>
                <a:cubicBezTo>
                  <a:pt x="3796254" y="5266498"/>
                  <a:pt x="3367038" y="5577748"/>
                  <a:pt x="2782048" y="5577748"/>
                </a:cubicBezTo>
                <a:cubicBezTo>
                  <a:pt x="1890703" y="5577748"/>
                  <a:pt x="1259439" y="5195682"/>
                  <a:pt x="671354" y="4300148"/>
                </a:cubicBezTo>
                <a:cubicBezTo>
                  <a:pt x="594395" y="4182934"/>
                  <a:pt x="519167" y="4076330"/>
                  <a:pt x="446415" y="3973302"/>
                </a:cubicBezTo>
                <a:cubicBezTo>
                  <a:pt x="144886" y="3546115"/>
                  <a:pt x="0" y="3323958"/>
                  <a:pt x="0" y="2943554"/>
                </a:cubicBezTo>
                <a:cubicBezTo>
                  <a:pt x="0" y="2565835"/>
                  <a:pt x="90816" y="2192716"/>
                  <a:pt x="269730" y="1834555"/>
                </a:cubicBezTo>
                <a:cubicBezTo>
                  <a:pt x="444806" y="1484188"/>
                  <a:pt x="695109" y="1163480"/>
                  <a:pt x="1013589" y="881627"/>
                </a:cubicBezTo>
                <a:cubicBezTo>
                  <a:pt x="1326624" y="604505"/>
                  <a:pt x="1698428" y="375956"/>
                  <a:pt x="2089042" y="220777"/>
                </a:cubicBezTo>
                <a:cubicBezTo>
                  <a:pt x="2339747" y="120996"/>
                  <a:pt x="2592918" y="51971"/>
                  <a:pt x="2845684" y="14234"/>
                </a:cubicBezTo>
                <a:close/>
              </a:path>
            </a:pathLst>
          </a:custGeom>
          <a:solidFill>
            <a:srgbClr val="FFFFFF">
              <a:alpha val="6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Meiryo"/>
              <a:buNone/>
            </a:pPr>
            <a:endParaRPr sz="1800" b="0" i="0" u="none" strike="noStrike" cap="none">
              <a:solidFill>
                <a:srgbClr val="FFFFFF"/>
              </a:solidFill>
              <a:latin typeface="Meiryo"/>
              <a:ea typeface="Meiryo"/>
              <a:cs typeface="Meiryo"/>
              <a:sym typeface="Meiryo"/>
            </a:endParaRPr>
          </a:p>
        </p:txBody>
      </p:sp>
      <p:pic>
        <p:nvPicPr>
          <p:cNvPr id="248" name="Google Shape;248;p22"/>
          <p:cNvPicPr preferRelativeResize="0">
            <a:picLocks noGrp="1"/>
          </p:cNvPicPr>
          <p:nvPr>
            <p:ph type="body" idx="1"/>
          </p:nvPr>
        </p:nvPicPr>
        <p:blipFill rotWithShape="1">
          <a:blip r:embed="rId14">
            <a:alphaModFix/>
          </a:blip>
          <a:srcRect/>
          <a:stretch/>
        </p:blipFill>
        <p:spPr>
          <a:xfrm>
            <a:off x="6890976" y="2021168"/>
            <a:ext cx="5086880" cy="1360741"/>
          </a:xfrm>
          <a:prstGeom prst="rect">
            <a:avLst/>
          </a:prstGeom>
          <a:noFill/>
          <a:ln>
            <a:noFill/>
          </a:ln>
        </p:spPr>
      </p:pic>
      <p:pic>
        <p:nvPicPr>
          <p:cNvPr id="249" name="Google Shape;249;p22" descr="Immagine che contiene testo&#10;&#10;Descrizione generata automaticamente"/>
          <p:cNvPicPr preferRelativeResize="0"/>
          <p:nvPr/>
        </p:nvPicPr>
        <p:blipFill rotWithShape="1">
          <a:blip r:embed="rId15">
            <a:alphaModFix/>
          </a:blip>
          <a:srcRect/>
          <a:stretch/>
        </p:blipFill>
        <p:spPr>
          <a:xfrm>
            <a:off x="7814515" y="5681348"/>
            <a:ext cx="4496492" cy="1282668"/>
          </a:xfrm>
          <a:prstGeom prst="rect">
            <a:avLst/>
          </a:prstGeom>
          <a:noFill/>
          <a:ln>
            <a:noFill/>
          </a:ln>
        </p:spPr>
      </p:pic>
      <p:sp>
        <p:nvSpPr>
          <p:cNvPr id="250" name="Google Shape;250;p22"/>
          <p:cNvSpPr txBox="1"/>
          <p:nvPr/>
        </p:nvSpPr>
        <p:spPr>
          <a:xfrm>
            <a:off x="1004018" y="6037177"/>
            <a:ext cx="5205951" cy="707886"/>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800"/>
              <a:buFont typeface="Arial"/>
              <a:buNone/>
            </a:pPr>
            <a:r>
              <a:rPr lang="it-IT" sz="800" b="0" i="1" u="none" strike="noStrike" cap="none">
                <a:solidFill>
                  <a:schemeClr val="dk1"/>
                </a:solidFill>
                <a:latin typeface="Arial"/>
                <a:ea typeface="Arial"/>
                <a:cs typeface="Arial"/>
                <a:sym typeface="Arial"/>
              </a:rPr>
              <a:t>The European Commission's support for the production of this publication does not constitute an endorsement of the contents, which reflect the views only of the authors, and the Commission cannot be held responsible for any use which may be made of the information contained therein.</a:t>
            </a:r>
            <a:endParaRPr sz="14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800"/>
              <a:buFont typeface="Arial"/>
              <a:buNone/>
            </a:pPr>
            <a:r>
              <a:rPr lang="it-IT" sz="800" b="0" i="1" u="none" strike="noStrike" cap="none">
                <a:solidFill>
                  <a:schemeClr val="dk1"/>
                </a:solidFill>
                <a:latin typeface="Arial"/>
                <a:ea typeface="Arial"/>
                <a:cs typeface="Arial"/>
                <a:sym typeface="Arial"/>
              </a:rPr>
              <a:t>OUTSIDE - Open commUniTies for SustaInable DevelopmEnt Nr. 2020-1-IT02-KA201-079803 </a:t>
            </a:r>
            <a:endParaRPr sz="14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800"/>
              <a:buFont typeface="Arial"/>
              <a:buNone/>
            </a:pPr>
            <a:endParaRPr sz="800" b="0" i="1" u="none" strike="noStrike" cap="none">
              <a:solidFill>
                <a:schemeClr val="dk1"/>
              </a:solidFill>
              <a:latin typeface="Arial"/>
              <a:ea typeface="Arial"/>
              <a:cs typeface="Arial"/>
              <a:sym typeface="Arial"/>
            </a:endParaRPr>
          </a:p>
        </p:txBody>
      </p:sp>
      <p:pic>
        <p:nvPicPr>
          <p:cNvPr id="251" name="Google Shape;251;p22"/>
          <p:cNvPicPr preferRelativeResize="0"/>
          <p:nvPr/>
        </p:nvPicPr>
        <p:blipFill rotWithShape="1">
          <a:blip r:embed="rId16">
            <a:alphaModFix/>
          </a:blip>
          <a:srcRect/>
          <a:stretch/>
        </p:blipFill>
        <p:spPr>
          <a:xfrm>
            <a:off x="8155764" y="4536279"/>
            <a:ext cx="432987" cy="432987"/>
          </a:xfrm>
          <a:prstGeom prst="rect">
            <a:avLst/>
          </a:prstGeom>
          <a:noFill/>
          <a:ln>
            <a:noFill/>
          </a:ln>
        </p:spPr>
      </p:pic>
      <p:pic>
        <p:nvPicPr>
          <p:cNvPr id="252" name="Google Shape;252;p22"/>
          <p:cNvPicPr preferRelativeResize="0"/>
          <p:nvPr/>
        </p:nvPicPr>
        <p:blipFill rotWithShape="1">
          <a:blip r:embed="rId17">
            <a:alphaModFix/>
          </a:blip>
          <a:srcRect/>
          <a:stretch/>
        </p:blipFill>
        <p:spPr>
          <a:xfrm flipH="1">
            <a:off x="9896006" y="4480283"/>
            <a:ext cx="690044" cy="517533"/>
          </a:xfrm>
          <a:prstGeom prst="rect">
            <a:avLst/>
          </a:prstGeom>
          <a:noFill/>
          <a:ln>
            <a:noFill/>
          </a:ln>
        </p:spPr>
      </p:pic>
      <p:pic>
        <p:nvPicPr>
          <p:cNvPr id="253" name="Google Shape;253;p22"/>
          <p:cNvPicPr preferRelativeResize="0"/>
          <p:nvPr/>
        </p:nvPicPr>
        <p:blipFill rotWithShape="1">
          <a:blip r:embed="rId18">
            <a:alphaModFix/>
          </a:blip>
          <a:srcRect/>
          <a:stretch/>
        </p:blipFill>
        <p:spPr>
          <a:xfrm>
            <a:off x="8910468" y="4628106"/>
            <a:ext cx="856622" cy="249331"/>
          </a:xfrm>
          <a:prstGeom prst="rect">
            <a:avLst/>
          </a:prstGeom>
          <a:noFill/>
          <a:ln>
            <a:noFill/>
          </a:ln>
        </p:spPr>
      </p:pic>
      <p:pic>
        <p:nvPicPr>
          <p:cNvPr id="254" name="Google Shape;254;p22"/>
          <p:cNvPicPr preferRelativeResize="0"/>
          <p:nvPr/>
        </p:nvPicPr>
        <p:blipFill rotWithShape="1">
          <a:blip r:embed="rId19">
            <a:alphaModFix/>
          </a:blip>
          <a:srcRect/>
          <a:stretch/>
        </p:blipFill>
        <p:spPr>
          <a:xfrm>
            <a:off x="9408869" y="4943061"/>
            <a:ext cx="703841" cy="703841"/>
          </a:xfrm>
          <a:prstGeom prst="rect">
            <a:avLst/>
          </a:prstGeom>
          <a:noFill/>
          <a:ln>
            <a:noFill/>
          </a:ln>
        </p:spPr>
      </p:pic>
      <p:pic>
        <p:nvPicPr>
          <p:cNvPr id="255" name="Google Shape;255;p22"/>
          <p:cNvPicPr preferRelativeResize="0"/>
          <p:nvPr/>
        </p:nvPicPr>
        <p:blipFill rotWithShape="1">
          <a:blip r:embed="rId20">
            <a:alphaModFix/>
          </a:blip>
          <a:srcRect/>
          <a:stretch/>
        </p:blipFill>
        <p:spPr>
          <a:xfrm>
            <a:off x="8752670" y="3877114"/>
            <a:ext cx="340650" cy="623788"/>
          </a:xfrm>
          <a:prstGeom prst="rect">
            <a:avLst/>
          </a:prstGeom>
          <a:noFill/>
          <a:ln>
            <a:noFill/>
          </a:ln>
        </p:spPr>
      </p:pic>
      <p:pic>
        <p:nvPicPr>
          <p:cNvPr id="256" name="Google Shape;256;p22"/>
          <p:cNvPicPr preferRelativeResize="0"/>
          <p:nvPr/>
        </p:nvPicPr>
        <p:blipFill rotWithShape="1">
          <a:blip r:embed="rId21">
            <a:alphaModFix/>
          </a:blip>
          <a:srcRect/>
          <a:stretch/>
        </p:blipFill>
        <p:spPr>
          <a:xfrm>
            <a:off x="10440804" y="3864309"/>
            <a:ext cx="520727" cy="623788"/>
          </a:xfrm>
          <a:prstGeom prst="rect">
            <a:avLst/>
          </a:prstGeom>
          <a:noFill/>
          <a:ln>
            <a:noFill/>
          </a:ln>
        </p:spPr>
      </p:pic>
      <p:pic>
        <p:nvPicPr>
          <p:cNvPr id="257" name="Google Shape;257;p22"/>
          <p:cNvPicPr preferRelativeResize="0"/>
          <p:nvPr/>
        </p:nvPicPr>
        <p:blipFill rotWithShape="1">
          <a:blip r:embed="rId22">
            <a:alphaModFix/>
          </a:blip>
          <a:srcRect/>
          <a:stretch/>
        </p:blipFill>
        <p:spPr>
          <a:xfrm>
            <a:off x="9503401" y="3915374"/>
            <a:ext cx="537851" cy="530727"/>
          </a:xfrm>
          <a:prstGeom prst="rect">
            <a:avLst/>
          </a:prstGeom>
          <a:noFill/>
          <a:ln>
            <a:noFill/>
          </a:ln>
        </p:spPr>
      </p:pic>
      <p:pic>
        <p:nvPicPr>
          <p:cNvPr id="258" name="Google Shape;258;p22"/>
          <p:cNvPicPr preferRelativeResize="0"/>
          <p:nvPr/>
        </p:nvPicPr>
        <p:blipFill rotWithShape="1">
          <a:blip r:embed="rId23">
            <a:alphaModFix/>
          </a:blip>
          <a:srcRect/>
          <a:stretch/>
        </p:blipFill>
        <p:spPr>
          <a:xfrm>
            <a:off x="7821356" y="3915374"/>
            <a:ext cx="521233" cy="521233"/>
          </a:xfrm>
          <a:prstGeom prst="rect">
            <a:avLst/>
          </a:prstGeom>
          <a:noFill/>
          <a:ln>
            <a:noFill/>
          </a:ln>
        </p:spPr>
      </p:pic>
      <p:pic>
        <p:nvPicPr>
          <p:cNvPr id="259" name="Google Shape;259;p22"/>
          <p:cNvPicPr preferRelativeResize="0"/>
          <p:nvPr/>
        </p:nvPicPr>
        <p:blipFill rotWithShape="1">
          <a:blip r:embed="rId24">
            <a:alphaModFix/>
          </a:blip>
          <a:srcRect/>
          <a:stretch/>
        </p:blipFill>
        <p:spPr>
          <a:xfrm>
            <a:off x="8676762" y="4968825"/>
            <a:ext cx="517534" cy="517534"/>
          </a:xfrm>
          <a:prstGeom prst="rect">
            <a:avLst/>
          </a:prstGeom>
          <a:noFill/>
          <a:ln>
            <a:noFill/>
          </a:ln>
        </p:spPr>
      </p:pic>
    </p:spTree>
  </p:cSld>
  <p:clrMapOvr>
    <a:masterClrMapping/>
  </p:clrMapOvr>
</p:sld>
</file>

<file path=ppt/theme/theme1.xml><?xml version="1.0" encoding="utf-8"?>
<a:theme xmlns:a="http://schemas.openxmlformats.org/drawingml/2006/main" name="SketchLinesVTI">
  <a:themeElements>
    <a:clrScheme name="AnalogousFromDarkSeedLeftStep">
      <a:dk1>
        <a:srgbClr val="000000"/>
      </a:dk1>
      <a:lt1>
        <a:srgbClr val="FFFFFF"/>
      </a:lt1>
      <a:dk2>
        <a:srgbClr val="213A3B"/>
      </a:dk2>
      <a:lt2>
        <a:srgbClr val="E8E2E2"/>
      </a:lt2>
      <a:accent1>
        <a:srgbClr val="21B2B7"/>
      </a:accent1>
      <a:accent2>
        <a:srgbClr val="14B87A"/>
      </a:accent2>
      <a:accent3>
        <a:srgbClr val="21BA40"/>
      </a:accent3>
      <a:accent4>
        <a:srgbClr val="37B814"/>
      </a:accent4>
      <a:accent5>
        <a:srgbClr val="7BB11F"/>
      </a:accent5>
      <a:accent6>
        <a:srgbClr val="ABA413"/>
      </a:accent6>
      <a:hlink>
        <a:srgbClr val="5B8E2F"/>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1435</Words>
  <Application>Microsoft Macintosh PowerPoint</Application>
  <PresentationFormat>Widescreen</PresentationFormat>
  <Paragraphs>144</Paragraphs>
  <Slides>11</Slides>
  <Notes>11</Notes>
  <HiddenSlides>0</HiddenSlides>
  <MMClips>0</MMClips>
  <ScaleCrop>false</ScaleCrop>
  <HeadingPairs>
    <vt:vector size="6" baseType="variant">
      <vt:variant>
        <vt:lpstr>Caratteri utilizzati</vt:lpstr>
      </vt:variant>
      <vt:variant>
        <vt:i4>2</vt:i4>
      </vt:variant>
      <vt:variant>
        <vt:lpstr>Tema</vt:lpstr>
      </vt:variant>
      <vt:variant>
        <vt:i4>1</vt:i4>
      </vt:variant>
      <vt:variant>
        <vt:lpstr>Titoli diapositive</vt:lpstr>
      </vt:variant>
      <vt:variant>
        <vt:i4>11</vt:i4>
      </vt:variant>
    </vt:vector>
  </HeadingPairs>
  <TitlesOfParts>
    <vt:vector size="14" baseType="lpstr">
      <vt:lpstr>Meiryo</vt:lpstr>
      <vt:lpstr>Arial</vt:lpstr>
      <vt:lpstr>SketchLinesVTI</vt:lpstr>
      <vt:lpstr>Green Business Strategy Overview </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Thanks for your attention!  Links to OERs resources used: https://www.oercommons.org/courseware/lesson/70933/overview  https://edpuzzle.com/media/5f285d5d61744a3f1ce0010a  https://sa4d.org/de/was-wir-tun/projekte/girls-ahead/  https://www.youtube.com/watch?v=7V8oFI4GYMY  https://www.mti2.eu/post/innovation-ideas-on-a-napkin-how-to-make-it-work  https://www.youtube.com/watch?v=Kr_1eaGAYKQ  https://www.youtube.com/watch?v=JXJeTfMplFs  https://www.youtube.com/watch?v=ReM1uqmVfP0  https://www.youtube.com/watch?v=8NBnoVrLFPU https://youtu.be/Kr_1eaGAYKQ  https://youtu.be/FOFm8fPP2Kc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Green Business Strategy Overview </dc:title>
  <dc:creator>Luca Pagliaricci</dc:creator>
  <cp:lastModifiedBy>Luca Pagliaricci</cp:lastModifiedBy>
  <cp:revision>1</cp:revision>
  <dcterms:created xsi:type="dcterms:W3CDTF">2021-02-22T10:22:49Z</dcterms:created>
  <dcterms:modified xsi:type="dcterms:W3CDTF">2022-01-06T09:44:01Z</dcterms:modified>
</cp:coreProperties>
</file>