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x="12192000" cy="6858000"/>
  <p:notesSz cx="12192000" cy="6858000"/>
  <p:embeddedFontLst>
    <p:embeddedFont>
      <p:font typeface="LTBTFI+TimesNewRomanPSMT"/>
      <p:regular r:id="rId13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font" Target="fonts/font1.fntdata" /><Relationship Id="rId2" Type="http://schemas.openxmlformats.org/officeDocument/2006/relationships/tableStyles" Target="tableStyles.xml" /><Relationship Id="rId3" Type="http://schemas.openxmlformats.org/officeDocument/2006/relationships/viewProps" Target="viewProps.xml" /><Relationship Id="rId4" Type="http://schemas.openxmlformats.org/officeDocument/2006/relationships/theme" Target="theme/theme1.xml" /><Relationship Id="rId5" Type="http://schemas.openxmlformats.org/officeDocument/2006/relationships/slideMaster" Target="slideMasters/slide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896036" y="3058279"/>
            <a:ext cx="2697559" cy="6569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872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spc="-102">
                <a:solidFill>
                  <a:srgbClr val="262626"/>
                </a:solidFill>
                <a:latin typeface="LTBTFI+TimesNewRomanPSMT"/>
                <a:cs typeface="LTBTFI+TimesNewRomanPSMT"/>
              </a:rPr>
              <a:t>JEWERLY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338838" y="4273570"/>
            <a:ext cx="5413184" cy="3193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1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Students</a:t>
            </a:r>
            <a:r>
              <a:rPr dirty="0" sz="2000" spc="80">
                <a:solidFill>
                  <a:srgbClr val="564843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2000" spc="80">
                <a:solidFill>
                  <a:srgbClr val="564843"/>
                </a:solidFill>
                <a:latin typeface="LTBTFI+TimesNewRomanPSMT"/>
                <a:cs typeface="LTBTFI+TimesNewRomanPSMT"/>
              </a:rPr>
              <a:t>of</a:t>
            </a:r>
            <a:r>
              <a:rPr dirty="0" sz="2000" spc="80">
                <a:solidFill>
                  <a:srgbClr val="564843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Merkinė</a:t>
            </a: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Vincas</a:t>
            </a:r>
            <a:r>
              <a:rPr dirty="0" sz="2000" spc="81">
                <a:solidFill>
                  <a:srgbClr val="564843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Krėvė</a:t>
            </a:r>
            <a:r>
              <a:rPr dirty="0" sz="2000" spc="66">
                <a:solidFill>
                  <a:srgbClr val="564843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2000" spc="79">
                <a:solidFill>
                  <a:srgbClr val="564843"/>
                </a:solidFill>
                <a:latin typeface="LTBTFI+TimesNewRomanPSMT"/>
                <a:cs typeface="LTBTFI+TimesNewRomanPSMT"/>
              </a:rPr>
              <a:t>gymnasium.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1042865"/>
            <a:ext cx="1914574" cy="60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2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Our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idea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58240" y="2165869"/>
            <a:ext cx="4673878" cy="16628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Our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idea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create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company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motivate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each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of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preserve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protect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nature.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produce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is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environmentally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friendly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attractive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</a:p>
          <a:p>
            <a:pPr marL="18288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want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involve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community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of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different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generations.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58240" y="3926089"/>
            <a:ext cx="4700129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encourage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respect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environment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through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things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adorn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them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every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day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-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like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earrings,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bracelets,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rings,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necklaces,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key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chains...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58240" y="5137670"/>
            <a:ext cx="4610747" cy="303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think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our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idea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unique,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hope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41120" y="5411990"/>
            <a:ext cx="3027273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attract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people's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attention.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1042865"/>
            <a:ext cx="6042073" cy="60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2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What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materials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be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used?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451572" y="2076943"/>
            <a:ext cx="4710430" cy="303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Rings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were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made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from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wire,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strung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from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beads.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451572" y="2465563"/>
            <a:ext cx="3968877" cy="303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Bracelets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were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made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of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cord,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beads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34452" y="2739883"/>
            <a:ext cx="3803650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pendants.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Braided,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knitted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crocheted.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451572" y="3128503"/>
            <a:ext cx="4687138" cy="303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also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used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tools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found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home,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such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634452" y="3402823"/>
            <a:ext cx="2600705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threads,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beads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wire.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1042865"/>
            <a:ext cx="3863198" cy="60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2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Who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help</a:t>
            </a:r>
            <a:r>
              <a:rPr dirty="0" sz="4000" spc="25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us?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58240" y="2165869"/>
            <a:ext cx="4661124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Help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comes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from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trusted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who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have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experience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making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can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pass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it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on.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Organized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workshops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-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trainings.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Youtube"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material,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"Pinterest"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also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helps.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1042865"/>
            <a:ext cx="9923194" cy="60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2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Why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would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customers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want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buy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our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jewelry?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461759" y="2165869"/>
            <a:ext cx="4698568" cy="13885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Our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made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from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used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materials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or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those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find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home.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This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means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that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our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environmentally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friendly.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When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you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wear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it,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you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are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helping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clean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up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</a:p>
          <a:p>
            <a:pPr marL="18288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environment.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461759" y="3651769"/>
            <a:ext cx="4716805" cy="111421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77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unique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 spc="28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eco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friendly,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so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people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pay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attention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it.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This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will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benefit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both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person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wearing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us,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manufacturers.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1042865"/>
            <a:ext cx="3381329" cy="6006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29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Making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4000">
                <a:solidFill>
                  <a:srgbClr val="262626"/>
                </a:solidFill>
                <a:latin typeface="LTBTFI+TimesNewRomanPSMT"/>
                <a:cs typeface="LTBTFI+TimesNewRomanPSMT"/>
              </a:rPr>
              <a:t>process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461759" y="2165869"/>
            <a:ext cx="4446472" cy="193717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Making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was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really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fun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</a:p>
          <a:p>
            <a:pPr marL="182880" marR="0">
              <a:lnSpc>
                <a:spcPts val="1993"/>
              </a:lnSpc>
              <a:spcBef>
                <a:spcPts val="19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interesting.</a:t>
            </a:r>
            <a:r>
              <a:rPr dirty="0" sz="1800" spc="11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However,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was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quite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difficult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make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jewelry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with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so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little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experience.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Sometimes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had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difficulties,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but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working</a:t>
            </a:r>
          </a:p>
          <a:p>
            <a:pPr marL="18288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together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as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team,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searching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for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information</a:t>
            </a:r>
          </a:p>
          <a:p>
            <a:pPr marL="182880" marR="0">
              <a:lnSpc>
                <a:spcPts val="1993"/>
              </a:lnSpc>
              <a:spcBef>
                <a:spcPts val="16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on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internet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getting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help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from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others</a:t>
            </a:r>
          </a:p>
          <a:p>
            <a:pPr marL="182880" marR="0">
              <a:lnSpc>
                <a:spcPts val="1993"/>
              </a:lnSpc>
              <a:spcBef>
                <a:spcPts val="116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made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everything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much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easier.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461759" y="4200409"/>
            <a:ext cx="4597717" cy="30364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were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really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proud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and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happy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with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the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 </a:t>
            </a: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final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44640" y="4474729"/>
            <a:ext cx="996813" cy="2912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993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LTBTFI+TimesNewRomanPSMT"/>
                <a:cs typeface="LTBTFI+TimesNewRomanPSMT"/>
              </a:rPr>
              <a:t>products.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58240" y="978195"/>
            <a:ext cx="3343962" cy="7239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400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>
                <a:solidFill>
                  <a:srgbClr val="262626"/>
                </a:solidFill>
                <a:latin typeface="Garamond"/>
                <a:cs typeface="Garamond"/>
              </a:rPr>
              <a:t>Final</a:t>
            </a:r>
            <a:r>
              <a:rPr dirty="0" sz="4800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4800">
                <a:solidFill>
                  <a:srgbClr val="262626"/>
                </a:solidFill>
                <a:latin typeface="Garamond"/>
                <a:cs typeface="Garamond"/>
              </a:rPr>
              <a:t>product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58240" y="2156501"/>
            <a:ext cx="4533314" cy="5750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are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very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happy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with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the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final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result.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But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our</a:t>
            </a:r>
          </a:p>
          <a:p>
            <a:pPr marL="182880" marR="0">
              <a:lnSpc>
                <a:spcPts val="2025"/>
              </a:lnSpc>
              <a:spcBef>
                <a:spcPts val="121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results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don't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stop</a:t>
            </a:r>
            <a:r>
              <a:rPr dirty="0" sz="1800" spc="2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there: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58240" y="2819441"/>
            <a:ext cx="2933223" cy="302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improved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our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team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skills.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58240" y="3208061"/>
            <a:ext cx="3639661" cy="302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gained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some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business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experience.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58240" y="3596681"/>
            <a:ext cx="4684225" cy="57506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learned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how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to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promote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our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product,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how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to</a:t>
            </a:r>
          </a:p>
          <a:p>
            <a:pPr marL="182880" marR="0">
              <a:lnSpc>
                <a:spcPts val="2025"/>
              </a:lnSpc>
              <a:spcBef>
                <a:spcPts val="121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manage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finances.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58240" y="4259621"/>
            <a:ext cx="3575627" cy="3024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81"/>
              </a:lnSpc>
              <a:spcBef>
                <a:spcPts val="0"/>
              </a:spcBef>
              <a:spcAft>
                <a:spcPts val="0"/>
              </a:spcAft>
            </a:pPr>
            <a:r>
              <a:rPr dirty="0" sz="1850">
                <a:solidFill>
                  <a:srgbClr val="262626"/>
                </a:solidFill>
                <a:latin typeface="Garamond"/>
                <a:cs typeface="Garamond"/>
              </a:rPr>
              <a:t>◦</a:t>
            </a:r>
            <a:r>
              <a:rPr dirty="0" sz="1850" spc="321">
                <a:solidFill>
                  <a:srgbClr val="262626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We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also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improved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our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English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 </a:t>
            </a:r>
            <a:r>
              <a:rPr dirty="0" sz="1800">
                <a:solidFill>
                  <a:srgbClr val="000000"/>
                </a:solidFill>
                <a:latin typeface="Garamond"/>
                <a:cs typeface="Garamond"/>
              </a:rPr>
              <a:t>skills.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2023-01-24T07:10:11-06:00</dcterms:modified>
</cp:coreProperties>
</file>